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5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2187B-6263-B94F-A33F-2B55B7FC4D1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A3D4-3661-C742-B164-51D63E3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8" y="0"/>
            <a:ext cx="490808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1" y="0"/>
            <a:ext cx="533188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214562" y="2644170"/>
            <a:ext cx="628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pperplate Gothic Light" charset="0"/>
                <a:ea typeface="Copperplate Gothic Light" charset="0"/>
                <a:cs typeface="Copperplate Gothic Light" charset="0"/>
              </a:rPr>
              <a:t>Welcome to </a:t>
            </a:r>
            <a:r>
              <a:rPr lang="en-US" sz="3600" smtClean="0">
                <a:latin typeface="Copperplate Gothic Light" charset="0"/>
                <a:ea typeface="Copperplate Gothic Light" charset="0"/>
                <a:cs typeface="Copperplate Gothic Light" charset="0"/>
              </a:rPr>
              <a:t>Durango!</a:t>
            </a:r>
          </a:p>
          <a:p>
            <a:pPr algn="ctr"/>
            <a:endParaRPr lang="en-US" sz="1200" dirty="0" smtClean="0">
              <a:latin typeface="Copperplate Gothic Light" charset="0"/>
              <a:ea typeface="Copperplate Gothic Light" charset="0"/>
              <a:cs typeface="Copperplate Gothic Light" charset="0"/>
            </a:endParaRPr>
          </a:p>
          <a:p>
            <a:pPr algn="ctr"/>
            <a:r>
              <a:rPr lang="en-US" sz="4800" dirty="0" smtClean="0">
                <a:latin typeface="Love &amp; Trust" charset="0"/>
                <a:ea typeface="Love &amp; Trust" charset="0"/>
                <a:cs typeface="Love &amp; Trust" charset="0"/>
              </a:rPr>
              <a:t>Places To Eat</a:t>
            </a:r>
            <a:endParaRPr lang="en-US" sz="4800" dirty="0">
              <a:latin typeface="Love &amp; Trust" charset="0"/>
              <a:ea typeface="Love &amp; Trust" charset="0"/>
              <a:cs typeface="Love &amp; Trus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6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30" y="0"/>
            <a:ext cx="52415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70" y="0"/>
            <a:ext cx="48617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114550" y="2644171"/>
            <a:ext cx="628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pperplate Gothic Light" charset="0"/>
                <a:ea typeface="Copperplate Gothic Light" charset="0"/>
                <a:cs typeface="Copperplate Gothic Light" charset="0"/>
              </a:rPr>
              <a:t>Welcome to Durango!</a:t>
            </a:r>
          </a:p>
          <a:p>
            <a:pPr algn="ctr"/>
            <a:endParaRPr lang="en-US" sz="1200" dirty="0" smtClean="0">
              <a:latin typeface="Copperplate Gothic Light" charset="0"/>
              <a:ea typeface="Copperplate Gothic Light" charset="0"/>
              <a:cs typeface="Copperplate Gothic Light" charset="0"/>
            </a:endParaRPr>
          </a:p>
          <a:p>
            <a:pPr algn="ctr"/>
            <a:r>
              <a:rPr lang="en-US" sz="4800" dirty="0" smtClean="0">
                <a:latin typeface="Love &amp; Trust" charset="0"/>
                <a:ea typeface="Love &amp; Trust" charset="0"/>
                <a:cs typeface="Love &amp; Trust" charset="0"/>
              </a:rPr>
              <a:t>Places To Eat</a:t>
            </a:r>
            <a:endParaRPr lang="en-US" sz="4800" dirty="0">
              <a:latin typeface="Love &amp; Trust" charset="0"/>
              <a:ea typeface="Love &amp; Trust" charset="0"/>
              <a:cs typeface="Love &amp; Trus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1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Copperplate Gothic Light</vt:lpstr>
      <vt:lpstr>Love &amp; Trust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Esmé Cadiente</dc:creator>
  <cp:lastModifiedBy>Esmé Cadiente</cp:lastModifiedBy>
  <cp:revision>1</cp:revision>
  <dcterms:created xsi:type="dcterms:W3CDTF">2016-06-30T20:44:01Z</dcterms:created>
  <dcterms:modified xsi:type="dcterms:W3CDTF">2016-06-30T20:51:48Z</dcterms:modified>
</cp:coreProperties>
</file>