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4" r:id="rId3"/>
    <p:sldId id="262" r:id="rId4"/>
    <p:sldId id="258" r:id="rId5"/>
    <p:sldId id="259" r:id="rId6"/>
    <p:sldId id="270" r:id="rId7"/>
    <p:sldId id="266" r:id="rId8"/>
    <p:sldId id="271" r:id="rId9"/>
    <p:sldId id="273" r:id="rId10"/>
    <p:sldId id="272" r:id="rId11"/>
    <p:sldId id="275" r:id="rId12"/>
    <p:sldId id="265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DF0BFC4-AB40-46B6-BDA9-DE0BC7DC19A2}">
          <p14:sldIdLst>
            <p14:sldId id="256"/>
            <p14:sldId id="274"/>
            <p14:sldId id="262"/>
            <p14:sldId id="258"/>
            <p14:sldId id="259"/>
            <p14:sldId id="270"/>
          </p14:sldIdLst>
        </p14:section>
        <p14:section name="Untitled Section" id="{597FDA20-7833-494E-89A4-AD10D127F56F}">
          <p14:sldIdLst>
            <p14:sldId id="266"/>
            <p14:sldId id="271"/>
            <p14:sldId id="273"/>
            <p14:sldId id="272"/>
            <p14:sldId id="275"/>
            <p14:sldId id="26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ndy Eskelson" initials="ME" lastIdx="1" clrIdx="0">
    <p:extLst>
      <p:ext uri="{19B8F6BF-5375-455C-9EA6-DF929625EA0E}">
        <p15:presenceInfo xmlns:p15="http://schemas.microsoft.com/office/powerpoint/2012/main" userId="Mandy Eskelso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7"/>
    <p:restoredTop sz="93059"/>
  </p:normalViewPr>
  <p:slideViewPr>
    <p:cSldViewPr snapToGrid="0" snapToObjects="1">
      <p:cViewPr varScale="1">
        <p:scale>
          <a:sx n="72" d="100"/>
          <a:sy n="72" d="100"/>
        </p:scale>
        <p:origin x="6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7-09T14:38:40.409" idx="1">
    <p:pos x="10" y="10"/>
    <p:text/>
    <p:extLst>
      <p:ext uri="{C676402C-5697-4E1C-873F-D02D1690AC5C}">
        <p15:threadingInfo xmlns:p15="http://schemas.microsoft.com/office/powerpoint/2012/main" timeZoneBias="36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EF6591-5B0C-4957-AA61-8864C4A7D518}" type="doc">
      <dgm:prSet loTypeId="urn:microsoft.com/office/officeart/2016/7/layout/BasicLinearProcessNumbered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8EC3224-7935-48C0-9C30-BC66D50C6E39}">
      <dgm:prSet custT="1"/>
      <dgm:spPr/>
      <dgm:t>
        <a:bodyPr/>
        <a:lstStyle/>
        <a:p>
          <a:r>
            <a:rPr lang="en-US" sz="1400" baseline="0" dirty="0"/>
            <a:t>Incorporate all values, voices, interests</a:t>
          </a:r>
          <a:endParaRPr lang="en-US" sz="1400" dirty="0"/>
        </a:p>
      </dgm:t>
    </dgm:pt>
    <dgm:pt modelId="{4D1DC710-2D55-496B-8D09-76638E89B766}" type="parTrans" cxnId="{BBD793F0-4E84-409A-A2D7-97669CF04D3B}">
      <dgm:prSet/>
      <dgm:spPr/>
      <dgm:t>
        <a:bodyPr/>
        <a:lstStyle/>
        <a:p>
          <a:endParaRPr lang="en-US"/>
        </a:p>
      </dgm:t>
    </dgm:pt>
    <dgm:pt modelId="{8CA8B115-61F4-4C3B-8D73-E48C8939F234}" type="sibTrans" cxnId="{BBD793F0-4E84-409A-A2D7-97669CF04D3B}">
      <dgm:prSet phldrT="1" phldr="0"/>
      <dgm:spPr/>
      <dgm:t>
        <a:bodyPr/>
        <a:lstStyle/>
        <a:p>
          <a:r>
            <a:rPr lang="en-US"/>
            <a:t>1</a:t>
          </a:r>
          <a:endParaRPr lang="en-US" dirty="0"/>
        </a:p>
      </dgm:t>
    </dgm:pt>
    <dgm:pt modelId="{60B92556-5FE4-47DB-9191-C549FCC00FA3}">
      <dgm:prSet custT="1"/>
      <dgm:spPr/>
      <dgm:t>
        <a:bodyPr/>
        <a:lstStyle/>
        <a:p>
          <a:r>
            <a:rPr lang="en-US" sz="1400" baseline="0" dirty="0"/>
            <a:t>Build community support, bring public into conversation</a:t>
          </a:r>
          <a:endParaRPr lang="en-US" sz="1400" dirty="0"/>
        </a:p>
      </dgm:t>
    </dgm:pt>
    <dgm:pt modelId="{2DEBDAA7-0684-40BF-B108-2E6B1FE2AECB}" type="parTrans" cxnId="{2CCA58DA-9738-4447-AB87-E89B1EF88E28}">
      <dgm:prSet/>
      <dgm:spPr/>
      <dgm:t>
        <a:bodyPr/>
        <a:lstStyle/>
        <a:p>
          <a:endParaRPr lang="en-US"/>
        </a:p>
      </dgm:t>
    </dgm:pt>
    <dgm:pt modelId="{E4588127-8575-49FC-9FB3-2369FC3806DA}" type="sibTrans" cxnId="{2CCA58DA-9738-4447-AB87-E89B1EF88E28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6BCBFFE0-1C32-4507-B979-A2E9C429655C}">
      <dgm:prSet custT="1"/>
      <dgm:spPr/>
      <dgm:t>
        <a:bodyPr/>
        <a:lstStyle/>
        <a:p>
          <a:r>
            <a:rPr lang="en-US" sz="1400" baseline="0" dirty="0"/>
            <a:t>Build off community knowledge; incorporate community decision making</a:t>
          </a:r>
          <a:endParaRPr lang="en-US" sz="1400" dirty="0"/>
        </a:p>
      </dgm:t>
    </dgm:pt>
    <dgm:pt modelId="{2F89F815-E202-4154-B17D-5B8D9AE1691A}" type="parTrans" cxnId="{48DEC4B7-8938-4D70-870E-10937B129EB5}">
      <dgm:prSet/>
      <dgm:spPr/>
      <dgm:t>
        <a:bodyPr/>
        <a:lstStyle/>
        <a:p>
          <a:endParaRPr lang="en-US"/>
        </a:p>
      </dgm:t>
    </dgm:pt>
    <dgm:pt modelId="{D83A6DA9-2918-4FA2-A5B6-C7B016E9E86E}" type="sibTrans" cxnId="{48DEC4B7-8938-4D70-870E-10937B129EB5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C106F575-C05F-494A-9511-2FCE9431AADA}">
      <dgm:prSet custT="1"/>
      <dgm:spPr/>
      <dgm:t>
        <a:bodyPr/>
        <a:lstStyle/>
        <a:p>
          <a:r>
            <a:rPr lang="en-US" sz="1400" baseline="0" dirty="0"/>
            <a:t>Advance a culture of stewardship</a:t>
          </a:r>
          <a:endParaRPr lang="en-US" sz="1400" dirty="0"/>
        </a:p>
      </dgm:t>
    </dgm:pt>
    <dgm:pt modelId="{81EDB31A-7B57-4AF6-A881-07A96341A9B4}" type="parTrans" cxnId="{226518DB-4342-4B6A-9B1B-648A2E78E655}">
      <dgm:prSet/>
      <dgm:spPr/>
      <dgm:t>
        <a:bodyPr/>
        <a:lstStyle/>
        <a:p>
          <a:endParaRPr lang="en-US"/>
        </a:p>
      </dgm:t>
    </dgm:pt>
    <dgm:pt modelId="{91F4561C-0B10-479A-9F97-D0E4B379DF09}" type="sibTrans" cxnId="{226518DB-4342-4B6A-9B1B-648A2E78E655}">
      <dgm:prSet phldrT="4" phldr="0"/>
      <dgm:spPr/>
      <dgm:t>
        <a:bodyPr/>
        <a:lstStyle/>
        <a:p>
          <a:r>
            <a:rPr lang="en-US"/>
            <a:t>4</a:t>
          </a:r>
        </a:p>
      </dgm:t>
    </dgm:pt>
    <dgm:pt modelId="{3FCC250E-79D0-4697-BA65-6984D4EA48A1}">
      <dgm:prSet custT="1"/>
      <dgm:spPr/>
      <dgm:t>
        <a:bodyPr/>
        <a:lstStyle/>
        <a:p>
          <a:r>
            <a:rPr lang="en-US" sz="1400" baseline="0" dirty="0"/>
            <a:t>Respect history, current uses, water law</a:t>
          </a:r>
          <a:endParaRPr lang="en-US" sz="1400" dirty="0"/>
        </a:p>
      </dgm:t>
    </dgm:pt>
    <dgm:pt modelId="{CC3F943D-3C04-4170-B001-A410E89B5CFC}" type="parTrans" cxnId="{8053DE88-1569-439D-A5B2-75F05CE8C8F5}">
      <dgm:prSet/>
      <dgm:spPr/>
      <dgm:t>
        <a:bodyPr/>
        <a:lstStyle/>
        <a:p>
          <a:endParaRPr lang="en-US"/>
        </a:p>
      </dgm:t>
    </dgm:pt>
    <dgm:pt modelId="{A57491BC-01AE-432D-AAA4-59381BFC713B}" type="sibTrans" cxnId="{8053DE88-1569-439D-A5B2-75F05CE8C8F5}">
      <dgm:prSet phldrT="5" phldr="0"/>
      <dgm:spPr/>
      <dgm:t>
        <a:bodyPr/>
        <a:lstStyle/>
        <a:p>
          <a:r>
            <a:rPr lang="en-US"/>
            <a:t>5</a:t>
          </a:r>
        </a:p>
      </dgm:t>
    </dgm:pt>
    <dgm:pt modelId="{76EF3E52-030F-4958-A1EF-BE3C8151ADF2}">
      <dgm:prSet custT="1"/>
      <dgm:spPr/>
      <dgm:t>
        <a:bodyPr/>
        <a:lstStyle/>
        <a:p>
          <a:r>
            <a:rPr lang="en-US" sz="1400" baseline="0" dirty="0"/>
            <a:t>Optimize water resources for </a:t>
          </a:r>
          <a:r>
            <a:rPr lang="en-US" sz="1400" u="sng" baseline="0" dirty="0"/>
            <a:t>all</a:t>
          </a:r>
          <a:r>
            <a:rPr lang="en-US" sz="1400" baseline="0" dirty="0"/>
            <a:t> uses in accordance with CO water law</a:t>
          </a:r>
          <a:endParaRPr lang="en-US" sz="1400" dirty="0"/>
        </a:p>
      </dgm:t>
    </dgm:pt>
    <dgm:pt modelId="{AF75810B-BB56-4A4B-BA3A-1704BBA1AF5E}" type="parTrans" cxnId="{E4B7C736-4A46-41D9-8251-842A39ABEA53}">
      <dgm:prSet/>
      <dgm:spPr/>
      <dgm:t>
        <a:bodyPr/>
        <a:lstStyle/>
        <a:p>
          <a:endParaRPr lang="en-US"/>
        </a:p>
      </dgm:t>
    </dgm:pt>
    <dgm:pt modelId="{04DD167C-F5E0-45A2-88A9-E98F7F592401}" type="sibTrans" cxnId="{E4B7C736-4A46-41D9-8251-842A39ABEA53}">
      <dgm:prSet phldrT="6" phldr="0"/>
      <dgm:spPr/>
      <dgm:t>
        <a:bodyPr/>
        <a:lstStyle/>
        <a:p>
          <a:r>
            <a:rPr lang="en-US"/>
            <a:t>6</a:t>
          </a:r>
        </a:p>
      </dgm:t>
    </dgm:pt>
    <dgm:pt modelId="{97BD1203-A602-4E9E-93FD-5E9DD2CEFFFC}">
      <dgm:prSet custT="1"/>
      <dgm:spPr/>
      <dgm:t>
        <a:bodyPr/>
        <a:lstStyle/>
        <a:p>
          <a:r>
            <a:rPr lang="en-US" sz="1400" baseline="0" dirty="0"/>
            <a:t>Build a program around Science based adaptive management</a:t>
          </a:r>
          <a:endParaRPr lang="en-US" sz="1400" dirty="0"/>
        </a:p>
      </dgm:t>
    </dgm:pt>
    <dgm:pt modelId="{4F3847F9-21CE-4459-A9A1-B3D063DF5C17}" type="parTrans" cxnId="{9E17C285-3263-4D45-B7C8-0DB07A694126}">
      <dgm:prSet/>
      <dgm:spPr/>
      <dgm:t>
        <a:bodyPr/>
        <a:lstStyle/>
        <a:p>
          <a:endParaRPr lang="en-US"/>
        </a:p>
      </dgm:t>
    </dgm:pt>
    <dgm:pt modelId="{1A018C9D-F127-43C7-A754-64EF720DF65A}" type="sibTrans" cxnId="{9E17C285-3263-4D45-B7C8-0DB07A694126}">
      <dgm:prSet phldrT="7" phldr="0"/>
      <dgm:spPr/>
      <dgm:t>
        <a:bodyPr/>
        <a:lstStyle/>
        <a:p>
          <a:r>
            <a:rPr lang="en-US"/>
            <a:t>7</a:t>
          </a:r>
        </a:p>
      </dgm:t>
    </dgm:pt>
    <dgm:pt modelId="{62FB47F0-4BBF-D641-BDE0-20F8D84555E7}" type="pres">
      <dgm:prSet presAssocID="{D4EF6591-5B0C-4957-AA61-8864C4A7D518}" presName="Name0" presStyleCnt="0">
        <dgm:presLayoutVars>
          <dgm:animLvl val="lvl"/>
          <dgm:resizeHandles val="exact"/>
        </dgm:presLayoutVars>
      </dgm:prSet>
      <dgm:spPr/>
    </dgm:pt>
    <dgm:pt modelId="{A6F093EF-5282-8D42-941E-CF10DBCDE5FF}" type="pres">
      <dgm:prSet presAssocID="{68EC3224-7935-48C0-9C30-BC66D50C6E39}" presName="compositeNode" presStyleCnt="0">
        <dgm:presLayoutVars>
          <dgm:bulletEnabled val="1"/>
        </dgm:presLayoutVars>
      </dgm:prSet>
      <dgm:spPr/>
    </dgm:pt>
    <dgm:pt modelId="{4CED69E7-AFB9-7B43-B15C-2CCEB186FB3A}" type="pres">
      <dgm:prSet presAssocID="{68EC3224-7935-48C0-9C30-BC66D50C6E39}" presName="bgRect" presStyleLbl="bgAccFollowNode1" presStyleIdx="0" presStyleCnt="7" custScaleY="177297"/>
      <dgm:spPr/>
    </dgm:pt>
    <dgm:pt modelId="{D6AA0F98-292F-694F-B5B9-D2FC1A8216D5}" type="pres">
      <dgm:prSet presAssocID="{8CA8B115-61F4-4C3B-8D73-E48C8939F234}" presName="sibTransNodeCircle" presStyleLbl="alignNode1" presStyleIdx="0" presStyleCnt="14">
        <dgm:presLayoutVars>
          <dgm:chMax val="0"/>
          <dgm:bulletEnabled/>
        </dgm:presLayoutVars>
      </dgm:prSet>
      <dgm:spPr/>
    </dgm:pt>
    <dgm:pt modelId="{ACD4F521-C53B-1447-82A4-628C69B0D542}" type="pres">
      <dgm:prSet presAssocID="{68EC3224-7935-48C0-9C30-BC66D50C6E39}" presName="bottomLine" presStyleLbl="alignNode1" presStyleIdx="1" presStyleCnt="14">
        <dgm:presLayoutVars/>
      </dgm:prSet>
      <dgm:spPr/>
    </dgm:pt>
    <dgm:pt modelId="{00406B23-CFF0-6D44-BF66-F3C1FF43DF35}" type="pres">
      <dgm:prSet presAssocID="{68EC3224-7935-48C0-9C30-BC66D50C6E39}" presName="nodeText" presStyleLbl="bgAccFollowNode1" presStyleIdx="0" presStyleCnt="7">
        <dgm:presLayoutVars>
          <dgm:bulletEnabled val="1"/>
        </dgm:presLayoutVars>
      </dgm:prSet>
      <dgm:spPr/>
    </dgm:pt>
    <dgm:pt modelId="{CB92D5F1-8A0A-1F4F-9548-801123D6C2CD}" type="pres">
      <dgm:prSet presAssocID="{8CA8B115-61F4-4C3B-8D73-E48C8939F234}" presName="sibTrans" presStyleCnt="0"/>
      <dgm:spPr/>
    </dgm:pt>
    <dgm:pt modelId="{9E7E42AB-5E1B-B64F-88ED-3DB1B27A92F2}" type="pres">
      <dgm:prSet presAssocID="{60B92556-5FE4-47DB-9191-C549FCC00FA3}" presName="compositeNode" presStyleCnt="0">
        <dgm:presLayoutVars>
          <dgm:bulletEnabled val="1"/>
        </dgm:presLayoutVars>
      </dgm:prSet>
      <dgm:spPr/>
    </dgm:pt>
    <dgm:pt modelId="{851036F5-F8B5-1642-A1BE-C21E84309A72}" type="pres">
      <dgm:prSet presAssocID="{60B92556-5FE4-47DB-9191-C549FCC00FA3}" presName="bgRect" presStyleLbl="bgAccFollowNode1" presStyleIdx="1" presStyleCnt="7" custScaleY="177297"/>
      <dgm:spPr/>
    </dgm:pt>
    <dgm:pt modelId="{42075B9F-F6DC-4741-B445-77BD5BFF4268}" type="pres">
      <dgm:prSet presAssocID="{E4588127-8575-49FC-9FB3-2369FC3806DA}" presName="sibTransNodeCircle" presStyleLbl="alignNode1" presStyleIdx="2" presStyleCnt="14">
        <dgm:presLayoutVars>
          <dgm:chMax val="0"/>
          <dgm:bulletEnabled/>
        </dgm:presLayoutVars>
      </dgm:prSet>
      <dgm:spPr/>
    </dgm:pt>
    <dgm:pt modelId="{89488CB6-9B53-9543-A378-D08D495D7871}" type="pres">
      <dgm:prSet presAssocID="{60B92556-5FE4-47DB-9191-C549FCC00FA3}" presName="bottomLine" presStyleLbl="alignNode1" presStyleIdx="3" presStyleCnt="14">
        <dgm:presLayoutVars/>
      </dgm:prSet>
      <dgm:spPr/>
    </dgm:pt>
    <dgm:pt modelId="{52E13836-46B8-794C-9FE9-B66D7823CDB1}" type="pres">
      <dgm:prSet presAssocID="{60B92556-5FE4-47DB-9191-C549FCC00FA3}" presName="nodeText" presStyleLbl="bgAccFollowNode1" presStyleIdx="1" presStyleCnt="7">
        <dgm:presLayoutVars>
          <dgm:bulletEnabled val="1"/>
        </dgm:presLayoutVars>
      </dgm:prSet>
      <dgm:spPr/>
    </dgm:pt>
    <dgm:pt modelId="{2EF23CAA-002C-9F4A-BAEB-C14FA809E8AD}" type="pres">
      <dgm:prSet presAssocID="{E4588127-8575-49FC-9FB3-2369FC3806DA}" presName="sibTrans" presStyleCnt="0"/>
      <dgm:spPr/>
    </dgm:pt>
    <dgm:pt modelId="{62587BE6-53AD-9643-BB0B-9DF01176A004}" type="pres">
      <dgm:prSet presAssocID="{6BCBFFE0-1C32-4507-B979-A2E9C429655C}" presName="compositeNode" presStyleCnt="0">
        <dgm:presLayoutVars>
          <dgm:bulletEnabled val="1"/>
        </dgm:presLayoutVars>
      </dgm:prSet>
      <dgm:spPr/>
    </dgm:pt>
    <dgm:pt modelId="{D716E5D6-6E64-7E4D-83E8-197D05072F9C}" type="pres">
      <dgm:prSet presAssocID="{6BCBFFE0-1C32-4507-B979-A2E9C429655C}" presName="bgRect" presStyleLbl="bgAccFollowNode1" presStyleIdx="2" presStyleCnt="7" custScaleY="177297"/>
      <dgm:spPr/>
    </dgm:pt>
    <dgm:pt modelId="{91014757-5F30-EA48-8D12-E78BD3556DBC}" type="pres">
      <dgm:prSet presAssocID="{D83A6DA9-2918-4FA2-A5B6-C7B016E9E86E}" presName="sibTransNodeCircle" presStyleLbl="alignNode1" presStyleIdx="4" presStyleCnt="14">
        <dgm:presLayoutVars>
          <dgm:chMax val="0"/>
          <dgm:bulletEnabled/>
        </dgm:presLayoutVars>
      </dgm:prSet>
      <dgm:spPr/>
    </dgm:pt>
    <dgm:pt modelId="{9C5882FD-F15C-C34A-A58E-B3020236B177}" type="pres">
      <dgm:prSet presAssocID="{6BCBFFE0-1C32-4507-B979-A2E9C429655C}" presName="bottomLine" presStyleLbl="alignNode1" presStyleIdx="5" presStyleCnt="14">
        <dgm:presLayoutVars/>
      </dgm:prSet>
      <dgm:spPr/>
    </dgm:pt>
    <dgm:pt modelId="{366B69B8-14E0-2940-832D-D164A94ADCF0}" type="pres">
      <dgm:prSet presAssocID="{6BCBFFE0-1C32-4507-B979-A2E9C429655C}" presName="nodeText" presStyleLbl="bgAccFollowNode1" presStyleIdx="2" presStyleCnt="7">
        <dgm:presLayoutVars>
          <dgm:bulletEnabled val="1"/>
        </dgm:presLayoutVars>
      </dgm:prSet>
      <dgm:spPr/>
    </dgm:pt>
    <dgm:pt modelId="{395377DE-6EE5-6E40-9BA0-4199DF31BEDC}" type="pres">
      <dgm:prSet presAssocID="{D83A6DA9-2918-4FA2-A5B6-C7B016E9E86E}" presName="sibTrans" presStyleCnt="0"/>
      <dgm:spPr/>
    </dgm:pt>
    <dgm:pt modelId="{6E48B085-0305-D24D-9D1E-7F653E453492}" type="pres">
      <dgm:prSet presAssocID="{C106F575-C05F-494A-9511-2FCE9431AADA}" presName="compositeNode" presStyleCnt="0">
        <dgm:presLayoutVars>
          <dgm:bulletEnabled val="1"/>
        </dgm:presLayoutVars>
      </dgm:prSet>
      <dgm:spPr/>
    </dgm:pt>
    <dgm:pt modelId="{28E91D03-35A4-BF43-B891-6DA525AE0A7C}" type="pres">
      <dgm:prSet presAssocID="{C106F575-C05F-494A-9511-2FCE9431AADA}" presName="bgRect" presStyleLbl="bgAccFollowNode1" presStyleIdx="3" presStyleCnt="7" custScaleY="177297"/>
      <dgm:spPr/>
    </dgm:pt>
    <dgm:pt modelId="{E8D8C43B-F734-1949-B8EC-91DC23096442}" type="pres">
      <dgm:prSet presAssocID="{91F4561C-0B10-479A-9F97-D0E4B379DF09}" presName="sibTransNodeCircle" presStyleLbl="alignNode1" presStyleIdx="6" presStyleCnt="14">
        <dgm:presLayoutVars>
          <dgm:chMax val="0"/>
          <dgm:bulletEnabled/>
        </dgm:presLayoutVars>
      </dgm:prSet>
      <dgm:spPr/>
    </dgm:pt>
    <dgm:pt modelId="{518B7308-97DA-7845-B959-66CE7BB4A725}" type="pres">
      <dgm:prSet presAssocID="{C106F575-C05F-494A-9511-2FCE9431AADA}" presName="bottomLine" presStyleLbl="alignNode1" presStyleIdx="7" presStyleCnt="14">
        <dgm:presLayoutVars/>
      </dgm:prSet>
      <dgm:spPr/>
    </dgm:pt>
    <dgm:pt modelId="{B095AE7D-D9F6-3B4A-9E8E-9FD3D430AF56}" type="pres">
      <dgm:prSet presAssocID="{C106F575-C05F-494A-9511-2FCE9431AADA}" presName="nodeText" presStyleLbl="bgAccFollowNode1" presStyleIdx="3" presStyleCnt="7">
        <dgm:presLayoutVars>
          <dgm:bulletEnabled val="1"/>
        </dgm:presLayoutVars>
      </dgm:prSet>
      <dgm:spPr/>
    </dgm:pt>
    <dgm:pt modelId="{AF2A5135-5583-0849-A504-0CFFA39D5630}" type="pres">
      <dgm:prSet presAssocID="{91F4561C-0B10-479A-9F97-D0E4B379DF09}" presName="sibTrans" presStyleCnt="0"/>
      <dgm:spPr/>
    </dgm:pt>
    <dgm:pt modelId="{9D92B324-15C8-9147-8F50-83DF50ACB8FE}" type="pres">
      <dgm:prSet presAssocID="{3FCC250E-79D0-4697-BA65-6984D4EA48A1}" presName="compositeNode" presStyleCnt="0">
        <dgm:presLayoutVars>
          <dgm:bulletEnabled val="1"/>
        </dgm:presLayoutVars>
      </dgm:prSet>
      <dgm:spPr/>
    </dgm:pt>
    <dgm:pt modelId="{66AA5A67-848F-284D-ABD9-5C67F00FF754}" type="pres">
      <dgm:prSet presAssocID="{3FCC250E-79D0-4697-BA65-6984D4EA48A1}" presName="bgRect" presStyleLbl="bgAccFollowNode1" presStyleIdx="4" presStyleCnt="7" custScaleY="177297"/>
      <dgm:spPr/>
    </dgm:pt>
    <dgm:pt modelId="{73695992-EC23-4840-94A2-B178F173D10B}" type="pres">
      <dgm:prSet presAssocID="{A57491BC-01AE-432D-AAA4-59381BFC713B}" presName="sibTransNodeCircle" presStyleLbl="alignNode1" presStyleIdx="8" presStyleCnt="14">
        <dgm:presLayoutVars>
          <dgm:chMax val="0"/>
          <dgm:bulletEnabled/>
        </dgm:presLayoutVars>
      </dgm:prSet>
      <dgm:spPr/>
    </dgm:pt>
    <dgm:pt modelId="{A1C43B40-9357-B940-BBFD-5EE172171FA3}" type="pres">
      <dgm:prSet presAssocID="{3FCC250E-79D0-4697-BA65-6984D4EA48A1}" presName="bottomLine" presStyleLbl="alignNode1" presStyleIdx="9" presStyleCnt="14">
        <dgm:presLayoutVars/>
      </dgm:prSet>
      <dgm:spPr/>
    </dgm:pt>
    <dgm:pt modelId="{675CA407-D5F7-DA47-AF28-414C229364D5}" type="pres">
      <dgm:prSet presAssocID="{3FCC250E-79D0-4697-BA65-6984D4EA48A1}" presName="nodeText" presStyleLbl="bgAccFollowNode1" presStyleIdx="4" presStyleCnt="7">
        <dgm:presLayoutVars>
          <dgm:bulletEnabled val="1"/>
        </dgm:presLayoutVars>
      </dgm:prSet>
      <dgm:spPr/>
    </dgm:pt>
    <dgm:pt modelId="{39CC0DE8-67F4-BC4C-B1EB-9577D62AAB1F}" type="pres">
      <dgm:prSet presAssocID="{A57491BC-01AE-432D-AAA4-59381BFC713B}" presName="sibTrans" presStyleCnt="0"/>
      <dgm:spPr/>
    </dgm:pt>
    <dgm:pt modelId="{7C06140E-BD4D-2542-94F6-D94959E5E88E}" type="pres">
      <dgm:prSet presAssocID="{76EF3E52-030F-4958-A1EF-BE3C8151ADF2}" presName="compositeNode" presStyleCnt="0">
        <dgm:presLayoutVars>
          <dgm:bulletEnabled val="1"/>
        </dgm:presLayoutVars>
      </dgm:prSet>
      <dgm:spPr/>
    </dgm:pt>
    <dgm:pt modelId="{A8C1ECCE-1CF5-AE43-AD94-2564C833F4EE}" type="pres">
      <dgm:prSet presAssocID="{76EF3E52-030F-4958-A1EF-BE3C8151ADF2}" presName="bgRect" presStyleLbl="bgAccFollowNode1" presStyleIdx="5" presStyleCnt="7" custScaleY="177297"/>
      <dgm:spPr/>
    </dgm:pt>
    <dgm:pt modelId="{9B2F2148-CD79-6946-A66D-D9913471FC47}" type="pres">
      <dgm:prSet presAssocID="{04DD167C-F5E0-45A2-88A9-E98F7F592401}" presName="sibTransNodeCircle" presStyleLbl="alignNode1" presStyleIdx="10" presStyleCnt="14">
        <dgm:presLayoutVars>
          <dgm:chMax val="0"/>
          <dgm:bulletEnabled/>
        </dgm:presLayoutVars>
      </dgm:prSet>
      <dgm:spPr/>
    </dgm:pt>
    <dgm:pt modelId="{9FCD02D9-289C-8349-8E5D-65325E9B3180}" type="pres">
      <dgm:prSet presAssocID="{76EF3E52-030F-4958-A1EF-BE3C8151ADF2}" presName="bottomLine" presStyleLbl="alignNode1" presStyleIdx="11" presStyleCnt="14">
        <dgm:presLayoutVars/>
      </dgm:prSet>
      <dgm:spPr/>
    </dgm:pt>
    <dgm:pt modelId="{FCEDABB3-012D-F947-A158-1B7413CA9747}" type="pres">
      <dgm:prSet presAssocID="{76EF3E52-030F-4958-A1EF-BE3C8151ADF2}" presName="nodeText" presStyleLbl="bgAccFollowNode1" presStyleIdx="5" presStyleCnt="7">
        <dgm:presLayoutVars>
          <dgm:bulletEnabled val="1"/>
        </dgm:presLayoutVars>
      </dgm:prSet>
      <dgm:spPr/>
    </dgm:pt>
    <dgm:pt modelId="{CB14F7AF-C135-3544-9FF6-5ED65527A55D}" type="pres">
      <dgm:prSet presAssocID="{04DD167C-F5E0-45A2-88A9-E98F7F592401}" presName="sibTrans" presStyleCnt="0"/>
      <dgm:spPr/>
    </dgm:pt>
    <dgm:pt modelId="{C8088A0C-C556-9047-A2E7-22EBEA8FAA7E}" type="pres">
      <dgm:prSet presAssocID="{97BD1203-A602-4E9E-93FD-5E9DD2CEFFFC}" presName="compositeNode" presStyleCnt="0">
        <dgm:presLayoutVars>
          <dgm:bulletEnabled val="1"/>
        </dgm:presLayoutVars>
      </dgm:prSet>
      <dgm:spPr/>
    </dgm:pt>
    <dgm:pt modelId="{40DC9974-9EA7-444A-87EC-4B641914254C}" type="pres">
      <dgm:prSet presAssocID="{97BD1203-A602-4E9E-93FD-5E9DD2CEFFFC}" presName="bgRect" presStyleLbl="bgAccFollowNode1" presStyleIdx="6" presStyleCnt="7" custScaleY="177297"/>
      <dgm:spPr/>
    </dgm:pt>
    <dgm:pt modelId="{DCB9FF53-B21B-F64E-B8DD-6B0DD2F0E3A3}" type="pres">
      <dgm:prSet presAssocID="{1A018C9D-F127-43C7-A754-64EF720DF65A}" presName="sibTransNodeCircle" presStyleLbl="alignNode1" presStyleIdx="12" presStyleCnt="14">
        <dgm:presLayoutVars>
          <dgm:chMax val="0"/>
          <dgm:bulletEnabled/>
        </dgm:presLayoutVars>
      </dgm:prSet>
      <dgm:spPr/>
    </dgm:pt>
    <dgm:pt modelId="{16BD294E-0A02-EB4A-9FBD-32DD4B5D9990}" type="pres">
      <dgm:prSet presAssocID="{97BD1203-A602-4E9E-93FD-5E9DD2CEFFFC}" presName="bottomLine" presStyleLbl="alignNode1" presStyleIdx="13" presStyleCnt="14">
        <dgm:presLayoutVars/>
      </dgm:prSet>
      <dgm:spPr/>
    </dgm:pt>
    <dgm:pt modelId="{C5126AAD-33CC-D548-B471-9BA270C393D3}" type="pres">
      <dgm:prSet presAssocID="{97BD1203-A602-4E9E-93FD-5E9DD2CEFFFC}" presName="nodeText" presStyleLbl="bgAccFollowNode1" presStyleIdx="6" presStyleCnt="7">
        <dgm:presLayoutVars>
          <dgm:bulletEnabled val="1"/>
        </dgm:presLayoutVars>
      </dgm:prSet>
      <dgm:spPr/>
    </dgm:pt>
  </dgm:ptLst>
  <dgm:cxnLst>
    <dgm:cxn modelId="{7806860F-6956-924A-8FEA-2161276816EA}" type="presOf" srcId="{1A018C9D-F127-43C7-A754-64EF720DF65A}" destId="{DCB9FF53-B21B-F64E-B8DD-6B0DD2F0E3A3}" srcOrd="0" destOrd="0" presId="urn:microsoft.com/office/officeart/2016/7/layout/BasicLinearProcessNumbered"/>
    <dgm:cxn modelId="{D9F80A11-73E1-6542-980D-94F6A62E19A6}" type="presOf" srcId="{C106F575-C05F-494A-9511-2FCE9431AADA}" destId="{28E91D03-35A4-BF43-B891-6DA525AE0A7C}" srcOrd="0" destOrd="0" presId="urn:microsoft.com/office/officeart/2016/7/layout/BasicLinearProcessNumbered"/>
    <dgm:cxn modelId="{7012482B-7914-B340-AF0A-586E4BD74043}" type="presOf" srcId="{D4EF6591-5B0C-4957-AA61-8864C4A7D518}" destId="{62FB47F0-4BBF-D641-BDE0-20F8D84555E7}" srcOrd="0" destOrd="0" presId="urn:microsoft.com/office/officeart/2016/7/layout/BasicLinearProcessNumbered"/>
    <dgm:cxn modelId="{A6EAB52B-51A6-834E-9671-3EC28828EC7B}" type="presOf" srcId="{A57491BC-01AE-432D-AAA4-59381BFC713B}" destId="{73695992-EC23-4840-94A2-B178F173D10B}" srcOrd="0" destOrd="0" presId="urn:microsoft.com/office/officeart/2016/7/layout/BasicLinearProcessNumbered"/>
    <dgm:cxn modelId="{1106BC2F-257D-4545-AC26-57B7E525ED82}" type="presOf" srcId="{3FCC250E-79D0-4697-BA65-6984D4EA48A1}" destId="{66AA5A67-848F-284D-ABD9-5C67F00FF754}" srcOrd="0" destOrd="0" presId="urn:microsoft.com/office/officeart/2016/7/layout/BasicLinearProcessNumbered"/>
    <dgm:cxn modelId="{E4B7C736-4A46-41D9-8251-842A39ABEA53}" srcId="{D4EF6591-5B0C-4957-AA61-8864C4A7D518}" destId="{76EF3E52-030F-4958-A1EF-BE3C8151ADF2}" srcOrd="5" destOrd="0" parTransId="{AF75810B-BB56-4A4B-BA3A-1704BBA1AF5E}" sibTransId="{04DD167C-F5E0-45A2-88A9-E98F7F592401}"/>
    <dgm:cxn modelId="{9CD77F5F-9266-5E4D-8B3E-2EBD9EA44B99}" type="presOf" srcId="{68EC3224-7935-48C0-9C30-BC66D50C6E39}" destId="{4CED69E7-AFB9-7B43-B15C-2CCEB186FB3A}" srcOrd="0" destOrd="0" presId="urn:microsoft.com/office/officeart/2016/7/layout/BasicLinearProcessNumbered"/>
    <dgm:cxn modelId="{51433767-8985-7742-9969-71678F978981}" type="presOf" srcId="{60B92556-5FE4-47DB-9191-C549FCC00FA3}" destId="{52E13836-46B8-794C-9FE9-B66D7823CDB1}" srcOrd="1" destOrd="0" presId="urn:microsoft.com/office/officeart/2016/7/layout/BasicLinearProcessNumbered"/>
    <dgm:cxn modelId="{39287349-0863-2C47-9E42-B6DBE561DD66}" type="presOf" srcId="{04DD167C-F5E0-45A2-88A9-E98F7F592401}" destId="{9B2F2148-CD79-6946-A66D-D9913471FC47}" srcOrd="0" destOrd="0" presId="urn:microsoft.com/office/officeart/2016/7/layout/BasicLinearProcessNumbered"/>
    <dgm:cxn modelId="{7FB9C66D-03E0-5A4D-A9CF-BD2E0CC1B503}" type="presOf" srcId="{76EF3E52-030F-4958-A1EF-BE3C8151ADF2}" destId="{FCEDABB3-012D-F947-A158-1B7413CA9747}" srcOrd="1" destOrd="0" presId="urn:microsoft.com/office/officeart/2016/7/layout/BasicLinearProcessNumbered"/>
    <dgm:cxn modelId="{9E17C285-3263-4D45-B7C8-0DB07A694126}" srcId="{D4EF6591-5B0C-4957-AA61-8864C4A7D518}" destId="{97BD1203-A602-4E9E-93FD-5E9DD2CEFFFC}" srcOrd="6" destOrd="0" parTransId="{4F3847F9-21CE-4459-A9A1-B3D063DF5C17}" sibTransId="{1A018C9D-F127-43C7-A754-64EF720DF65A}"/>
    <dgm:cxn modelId="{8053DE88-1569-439D-A5B2-75F05CE8C8F5}" srcId="{D4EF6591-5B0C-4957-AA61-8864C4A7D518}" destId="{3FCC250E-79D0-4697-BA65-6984D4EA48A1}" srcOrd="4" destOrd="0" parTransId="{CC3F943D-3C04-4170-B001-A410E89B5CFC}" sibTransId="{A57491BC-01AE-432D-AAA4-59381BFC713B}"/>
    <dgm:cxn modelId="{6325438C-64F3-C14F-B77A-01B662C13DA5}" type="presOf" srcId="{6BCBFFE0-1C32-4507-B979-A2E9C429655C}" destId="{366B69B8-14E0-2940-832D-D164A94ADCF0}" srcOrd="1" destOrd="0" presId="urn:microsoft.com/office/officeart/2016/7/layout/BasicLinearProcessNumbered"/>
    <dgm:cxn modelId="{7249819A-AAB9-D942-B03A-F7184F9C5021}" type="presOf" srcId="{3FCC250E-79D0-4697-BA65-6984D4EA48A1}" destId="{675CA407-D5F7-DA47-AF28-414C229364D5}" srcOrd="1" destOrd="0" presId="urn:microsoft.com/office/officeart/2016/7/layout/BasicLinearProcessNumbered"/>
    <dgm:cxn modelId="{FDF1AB9C-F7B4-D94C-8E0B-F6C5501DC3F7}" type="presOf" srcId="{D83A6DA9-2918-4FA2-A5B6-C7B016E9E86E}" destId="{91014757-5F30-EA48-8D12-E78BD3556DBC}" srcOrd="0" destOrd="0" presId="urn:microsoft.com/office/officeart/2016/7/layout/BasicLinearProcessNumbered"/>
    <dgm:cxn modelId="{B20A529E-A77C-1D47-B0FF-413F2CFF4461}" type="presOf" srcId="{91F4561C-0B10-479A-9F97-D0E4B379DF09}" destId="{E8D8C43B-F734-1949-B8EC-91DC23096442}" srcOrd="0" destOrd="0" presId="urn:microsoft.com/office/officeart/2016/7/layout/BasicLinearProcessNumbered"/>
    <dgm:cxn modelId="{56FEF3A4-7A1C-6743-81F2-7E99CD3A62E1}" type="presOf" srcId="{97BD1203-A602-4E9E-93FD-5E9DD2CEFFFC}" destId="{C5126AAD-33CC-D548-B471-9BA270C393D3}" srcOrd="1" destOrd="0" presId="urn:microsoft.com/office/officeart/2016/7/layout/BasicLinearProcessNumbered"/>
    <dgm:cxn modelId="{071031B4-051D-4049-B6BA-CB4CE037B041}" type="presOf" srcId="{97BD1203-A602-4E9E-93FD-5E9DD2CEFFFC}" destId="{40DC9974-9EA7-444A-87EC-4B641914254C}" srcOrd="0" destOrd="0" presId="urn:microsoft.com/office/officeart/2016/7/layout/BasicLinearProcessNumbered"/>
    <dgm:cxn modelId="{48DEC4B7-8938-4D70-870E-10937B129EB5}" srcId="{D4EF6591-5B0C-4957-AA61-8864C4A7D518}" destId="{6BCBFFE0-1C32-4507-B979-A2E9C429655C}" srcOrd="2" destOrd="0" parTransId="{2F89F815-E202-4154-B17D-5B8D9AE1691A}" sibTransId="{D83A6DA9-2918-4FA2-A5B6-C7B016E9E86E}"/>
    <dgm:cxn modelId="{274BEBB7-65C2-2145-8D9B-EE1F7324187F}" type="presOf" srcId="{68EC3224-7935-48C0-9C30-BC66D50C6E39}" destId="{00406B23-CFF0-6D44-BF66-F3C1FF43DF35}" srcOrd="1" destOrd="0" presId="urn:microsoft.com/office/officeart/2016/7/layout/BasicLinearProcessNumbered"/>
    <dgm:cxn modelId="{9A1223C3-CB2E-8D46-95EB-02D1AD150DE5}" type="presOf" srcId="{8CA8B115-61F4-4C3B-8D73-E48C8939F234}" destId="{D6AA0F98-292F-694F-B5B9-D2FC1A8216D5}" srcOrd="0" destOrd="0" presId="urn:microsoft.com/office/officeart/2016/7/layout/BasicLinearProcessNumbered"/>
    <dgm:cxn modelId="{26C898C7-F2D3-1F40-9A85-07ADAC869BEB}" type="presOf" srcId="{C106F575-C05F-494A-9511-2FCE9431AADA}" destId="{B095AE7D-D9F6-3B4A-9E8E-9FD3D430AF56}" srcOrd="1" destOrd="0" presId="urn:microsoft.com/office/officeart/2016/7/layout/BasicLinearProcessNumbered"/>
    <dgm:cxn modelId="{C2DA77D1-D04A-8B4A-82F7-B1C725B10CC7}" type="presOf" srcId="{60B92556-5FE4-47DB-9191-C549FCC00FA3}" destId="{851036F5-F8B5-1642-A1BE-C21E84309A72}" srcOrd="0" destOrd="0" presId="urn:microsoft.com/office/officeart/2016/7/layout/BasicLinearProcessNumbered"/>
    <dgm:cxn modelId="{B8B9BAD3-0B10-5342-ADB3-AE7754C49431}" type="presOf" srcId="{6BCBFFE0-1C32-4507-B979-A2E9C429655C}" destId="{D716E5D6-6E64-7E4D-83E8-197D05072F9C}" srcOrd="0" destOrd="0" presId="urn:microsoft.com/office/officeart/2016/7/layout/BasicLinearProcessNumbered"/>
    <dgm:cxn modelId="{2CCA58DA-9738-4447-AB87-E89B1EF88E28}" srcId="{D4EF6591-5B0C-4957-AA61-8864C4A7D518}" destId="{60B92556-5FE4-47DB-9191-C549FCC00FA3}" srcOrd="1" destOrd="0" parTransId="{2DEBDAA7-0684-40BF-B108-2E6B1FE2AECB}" sibTransId="{E4588127-8575-49FC-9FB3-2369FC3806DA}"/>
    <dgm:cxn modelId="{226518DB-4342-4B6A-9B1B-648A2E78E655}" srcId="{D4EF6591-5B0C-4957-AA61-8864C4A7D518}" destId="{C106F575-C05F-494A-9511-2FCE9431AADA}" srcOrd="3" destOrd="0" parTransId="{81EDB31A-7B57-4AF6-A881-07A96341A9B4}" sibTransId="{91F4561C-0B10-479A-9F97-D0E4B379DF09}"/>
    <dgm:cxn modelId="{047DF4DF-4486-BB4D-BCBC-606D267253F1}" type="presOf" srcId="{76EF3E52-030F-4958-A1EF-BE3C8151ADF2}" destId="{A8C1ECCE-1CF5-AE43-AD94-2564C833F4EE}" srcOrd="0" destOrd="0" presId="urn:microsoft.com/office/officeart/2016/7/layout/BasicLinearProcessNumbered"/>
    <dgm:cxn modelId="{BBD793F0-4E84-409A-A2D7-97669CF04D3B}" srcId="{D4EF6591-5B0C-4957-AA61-8864C4A7D518}" destId="{68EC3224-7935-48C0-9C30-BC66D50C6E39}" srcOrd="0" destOrd="0" parTransId="{4D1DC710-2D55-496B-8D09-76638E89B766}" sibTransId="{8CA8B115-61F4-4C3B-8D73-E48C8939F234}"/>
    <dgm:cxn modelId="{9ED5BDF9-1F75-C749-B149-5D14E1D4DD8B}" type="presOf" srcId="{E4588127-8575-49FC-9FB3-2369FC3806DA}" destId="{42075B9F-F6DC-4741-B445-77BD5BFF4268}" srcOrd="0" destOrd="0" presId="urn:microsoft.com/office/officeart/2016/7/layout/BasicLinearProcessNumbered"/>
    <dgm:cxn modelId="{AC65AE10-4999-024D-8D0D-AB3D69278AB0}" type="presParOf" srcId="{62FB47F0-4BBF-D641-BDE0-20F8D84555E7}" destId="{A6F093EF-5282-8D42-941E-CF10DBCDE5FF}" srcOrd="0" destOrd="0" presId="urn:microsoft.com/office/officeart/2016/7/layout/BasicLinearProcessNumbered"/>
    <dgm:cxn modelId="{0C96B808-604E-1441-BA2A-31768E3FE59A}" type="presParOf" srcId="{A6F093EF-5282-8D42-941E-CF10DBCDE5FF}" destId="{4CED69E7-AFB9-7B43-B15C-2CCEB186FB3A}" srcOrd="0" destOrd="0" presId="urn:microsoft.com/office/officeart/2016/7/layout/BasicLinearProcessNumbered"/>
    <dgm:cxn modelId="{DF022668-4288-F247-8E54-9087589FF418}" type="presParOf" srcId="{A6F093EF-5282-8D42-941E-CF10DBCDE5FF}" destId="{D6AA0F98-292F-694F-B5B9-D2FC1A8216D5}" srcOrd="1" destOrd="0" presId="urn:microsoft.com/office/officeart/2016/7/layout/BasicLinearProcessNumbered"/>
    <dgm:cxn modelId="{0FC14EB1-A86C-6445-AE8E-AC477DCA28F0}" type="presParOf" srcId="{A6F093EF-5282-8D42-941E-CF10DBCDE5FF}" destId="{ACD4F521-C53B-1447-82A4-628C69B0D542}" srcOrd="2" destOrd="0" presId="urn:microsoft.com/office/officeart/2016/7/layout/BasicLinearProcessNumbered"/>
    <dgm:cxn modelId="{FC59DF81-23D3-0841-8627-6F4C73FC1150}" type="presParOf" srcId="{A6F093EF-5282-8D42-941E-CF10DBCDE5FF}" destId="{00406B23-CFF0-6D44-BF66-F3C1FF43DF35}" srcOrd="3" destOrd="0" presId="urn:microsoft.com/office/officeart/2016/7/layout/BasicLinearProcessNumbered"/>
    <dgm:cxn modelId="{4F8FB6D7-5EC8-E746-A136-CE2A852274DD}" type="presParOf" srcId="{62FB47F0-4BBF-D641-BDE0-20F8D84555E7}" destId="{CB92D5F1-8A0A-1F4F-9548-801123D6C2CD}" srcOrd="1" destOrd="0" presId="urn:microsoft.com/office/officeart/2016/7/layout/BasicLinearProcessNumbered"/>
    <dgm:cxn modelId="{54BF1276-85CC-D74E-BF82-C44CFD3A95C4}" type="presParOf" srcId="{62FB47F0-4BBF-D641-BDE0-20F8D84555E7}" destId="{9E7E42AB-5E1B-B64F-88ED-3DB1B27A92F2}" srcOrd="2" destOrd="0" presId="urn:microsoft.com/office/officeart/2016/7/layout/BasicLinearProcessNumbered"/>
    <dgm:cxn modelId="{B3E8A7BC-C18B-FD4A-8781-516F12719CB4}" type="presParOf" srcId="{9E7E42AB-5E1B-B64F-88ED-3DB1B27A92F2}" destId="{851036F5-F8B5-1642-A1BE-C21E84309A72}" srcOrd="0" destOrd="0" presId="urn:microsoft.com/office/officeart/2016/7/layout/BasicLinearProcessNumbered"/>
    <dgm:cxn modelId="{23ED5AF3-260F-F547-927F-9808EDC1707A}" type="presParOf" srcId="{9E7E42AB-5E1B-B64F-88ED-3DB1B27A92F2}" destId="{42075B9F-F6DC-4741-B445-77BD5BFF4268}" srcOrd="1" destOrd="0" presId="urn:microsoft.com/office/officeart/2016/7/layout/BasicLinearProcessNumbered"/>
    <dgm:cxn modelId="{0F804B47-BC06-0241-90A3-C72F3977E5D2}" type="presParOf" srcId="{9E7E42AB-5E1B-B64F-88ED-3DB1B27A92F2}" destId="{89488CB6-9B53-9543-A378-D08D495D7871}" srcOrd="2" destOrd="0" presId="urn:microsoft.com/office/officeart/2016/7/layout/BasicLinearProcessNumbered"/>
    <dgm:cxn modelId="{8EEAB8AD-6F5A-B84A-A964-0115C7E12A19}" type="presParOf" srcId="{9E7E42AB-5E1B-B64F-88ED-3DB1B27A92F2}" destId="{52E13836-46B8-794C-9FE9-B66D7823CDB1}" srcOrd="3" destOrd="0" presId="urn:microsoft.com/office/officeart/2016/7/layout/BasicLinearProcessNumbered"/>
    <dgm:cxn modelId="{1AEB83E4-68B9-0947-A604-097E299F4B68}" type="presParOf" srcId="{62FB47F0-4BBF-D641-BDE0-20F8D84555E7}" destId="{2EF23CAA-002C-9F4A-BAEB-C14FA809E8AD}" srcOrd="3" destOrd="0" presId="urn:microsoft.com/office/officeart/2016/7/layout/BasicLinearProcessNumbered"/>
    <dgm:cxn modelId="{19E14D27-E096-EB40-9852-23471CFFEE48}" type="presParOf" srcId="{62FB47F0-4BBF-D641-BDE0-20F8D84555E7}" destId="{62587BE6-53AD-9643-BB0B-9DF01176A004}" srcOrd="4" destOrd="0" presId="urn:microsoft.com/office/officeart/2016/7/layout/BasicLinearProcessNumbered"/>
    <dgm:cxn modelId="{145E7BD1-9E47-5C4C-A273-5270CCDDF64B}" type="presParOf" srcId="{62587BE6-53AD-9643-BB0B-9DF01176A004}" destId="{D716E5D6-6E64-7E4D-83E8-197D05072F9C}" srcOrd="0" destOrd="0" presId="urn:microsoft.com/office/officeart/2016/7/layout/BasicLinearProcessNumbered"/>
    <dgm:cxn modelId="{E98E7466-7C48-4442-891B-7474D4EE63CE}" type="presParOf" srcId="{62587BE6-53AD-9643-BB0B-9DF01176A004}" destId="{91014757-5F30-EA48-8D12-E78BD3556DBC}" srcOrd="1" destOrd="0" presId="urn:microsoft.com/office/officeart/2016/7/layout/BasicLinearProcessNumbered"/>
    <dgm:cxn modelId="{8E06E6BD-B332-AE42-A51A-06724844C91F}" type="presParOf" srcId="{62587BE6-53AD-9643-BB0B-9DF01176A004}" destId="{9C5882FD-F15C-C34A-A58E-B3020236B177}" srcOrd="2" destOrd="0" presId="urn:microsoft.com/office/officeart/2016/7/layout/BasicLinearProcessNumbered"/>
    <dgm:cxn modelId="{D6245614-0E42-8C43-BA2B-70901C163929}" type="presParOf" srcId="{62587BE6-53AD-9643-BB0B-9DF01176A004}" destId="{366B69B8-14E0-2940-832D-D164A94ADCF0}" srcOrd="3" destOrd="0" presId="urn:microsoft.com/office/officeart/2016/7/layout/BasicLinearProcessNumbered"/>
    <dgm:cxn modelId="{73DA52FF-4209-544B-A3A6-068919037EFE}" type="presParOf" srcId="{62FB47F0-4BBF-D641-BDE0-20F8D84555E7}" destId="{395377DE-6EE5-6E40-9BA0-4199DF31BEDC}" srcOrd="5" destOrd="0" presId="urn:microsoft.com/office/officeart/2016/7/layout/BasicLinearProcessNumbered"/>
    <dgm:cxn modelId="{C697749C-E9D5-2440-98F0-3AC61C7F78A8}" type="presParOf" srcId="{62FB47F0-4BBF-D641-BDE0-20F8D84555E7}" destId="{6E48B085-0305-D24D-9D1E-7F653E453492}" srcOrd="6" destOrd="0" presId="urn:microsoft.com/office/officeart/2016/7/layout/BasicLinearProcessNumbered"/>
    <dgm:cxn modelId="{09C31A82-1ECB-704A-9CA0-1BEB9EC26187}" type="presParOf" srcId="{6E48B085-0305-D24D-9D1E-7F653E453492}" destId="{28E91D03-35A4-BF43-B891-6DA525AE0A7C}" srcOrd="0" destOrd="0" presId="urn:microsoft.com/office/officeart/2016/7/layout/BasicLinearProcessNumbered"/>
    <dgm:cxn modelId="{13181AD6-6A19-EE4D-B3CB-7200D3409DE7}" type="presParOf" srcId="{6E48B085-0305-D24D-9D1E-7F653E453492}" destId="{E8D8C43B-F734-1949-B8EC-91DC23096442}" srcOrd="1" destOrd="0" presId="urn:microsoft.com/office/officeart/2016/7/layout/BasicLinearProcessNumbered"/>
    <dgm:cxn modelId="{D4D2EB7D-DBFD-A04C-96B3-9163B2283FAF}" type="presParOf" srcId="{6E48B085-0305-D24D-9D1E-7F653E453492}" destId="{518B7308-97DA-7845-B959-66CE7BB4A725}" srcOrd="2" destOrd="0" presId="urn:microsoft.com/office/officeart/2016/7/layout/BasicLinearProcessNumbered"/>
    <dgm:cxn modelId="{3BD65516-4737-974E-B2FA-E943559577C7}" type="presParOf" srcId="{6E48B085-0305-D24D-9D1E-7F653E453492}" destId="{B095AE7D-D9F6-3B4A-9E8E-9FD3D430AF56}" srcOrd="3" destOrd="0" presId="urn:microsoft.com/office/officeart/2016/7/layout/BasicLinearProcessNumbered"/>
    <dgm:cxn modelId="{45987A84-2A4A-6542-9898-54FD0C4F546C}" type="presParOf" srcId="{62FB47F0-4BBF-D641-BDE0-20F8D84555E7}" destId="{AF2A5135-5583-0849-A504-0CFFA39D5630}" srcOrd="7" destOrd="0" presId="urn:microsoft.com/office/officeart/2016/7/layout/BasicLinearProcessNumbered"/>
    <dgm:cxn modelId="{B414DC59-0D74-5745-AA6C-340232007767}" type="presParOf" srcId="{62FB47F0-4BBF-D641-BDE0-20F8D84555E7}" destId="{9D92B324-15C8-9147-8F50-83DF50ACB8FE}" srcOrd="8" destOrd="0" presId="urn:microsoft.com/office/officeart/2016/7/layout/BasicLinearProcessNumbered"/>
    <dgm:cxn modelId="{2C61CBCF-E6B8-0348-AB36-1A80898C6827}" type="presParOf" srcId="{9D92B324-15C8-9147-8F50-83DF50ACB8FE}" destId="{66AA5A67-848F-284D-ABD9-5C67F00FF754}" srcOrd="0" destOrd="0" presId="urn:microsoft.com/office/officeart/2016/7/layout/BasicLinearProcessNumbered"/>
    <dgm:cxn modelId="{9CF78432-50A4-C942-BE36-B21D0978E2C1}" type="presParOf" srcId="{9D92B324-15C8-9147-8F50-83DF50ACB8FE}" destId="{73695992-EC23-4840-94A2-B178F173D10B}" srcOrd="1" destOrd="0" presId="urn:microsoft.com/office/officeart/2016/7/layout/BasicLinearProcessNumbered"/>
    <dgm:cxn modelId="{14AC8EE0-A6DB-0047-A6B8-114B5825307C}" type="presParOf" srcId="{9D92B324-15C8-9147-8F50-83DF50ACB8FE}" destId="{A1C43B40-9357-B940-BBFD-5EE172171FA3}" srcOrd="2" destOrd="0" presId="urn:microsoft.com/office/officeart/2016/7/layout/BasicLinearProcessNumbered"/>
    <dgm:cxn modelId="{E4F8E25E-7421-AF49-A348-EC8637460804}" type="presParOf" srcId="{9D92B324-15C8-9147-8F50-83DF50ACB8FE}" destId="{675CA407-D5F7-DA47-AF28-414C229364D5}" srcOrd="3" destOrd="0" presId="urn:microsoft.com/office/officeart/2016/7/layout/BasicLinearProcessNumbered"/>
    <dgm:cxn modelId="{A2C27BFF-6163-614D-8592-A7ED3CAADD3E}" type="presParOf" srcId="{62FB47F0-4BBF-D641-BDE0-20F8D84555E7}" destId="{39CC0DE8-67F4-BC4C-B1EB-9577D62AAB1F}" srcOrd="9" destOrd="0" presId="urn:microsoft.com/office/officeart/2016/7/layout/BasicLinearProcessNumbered"/>
    <dgm:cxn modelId="{24443AAB-6C69-174F-9465-C7F0FC112BBA}" type="presParOf" srcId="{62FB47F0-4BBF-D641-BDE0-20F8D84555E7}" destId="{7C06140E-BD4D-2542-94F6-D94959E5E88E}" srcOrd="10" destOrd="0" presId="urn:microsoft.com/office/officeart/2016/7/layout/BasicLinearProcessNumbered"/>
    <dgm:cxn modelId="{4BBD5E7D-154B-F441-9B4B-F85E1E610B3D}" type="presParOf" srcId="{7C06140E-BD4D-2542-94F6-D94959E5E88E}" destId="{A8C1ECCE-1CF5-AE43-AD94-2564C833F4EE}" srcOrd="0" destOrd="0" presId="urn:microsoft.com/office/officeart/2016/7/layout/BasicLinearProcessNumbered"/>
    <dgm:cxn modelId="{8D40F006-76BC-2147-B8CB-AE2EF9B0DD81}" type="presParOf" srcId="{7C06140E-BD4D-2542-94F6-D94959E5E88E}" destId="{9B2F2148-CD79-6946-A66D-D9913471FC47}" srcOrd="1" destOrd="0" presId="urn:microsoft.com/office/officeart/2016/7/layout/BasicLinearProcessNumbered"/>
    <dgm:cxn modelId="{87DA8940-F262-9443-8A69-FFE858E7FB41}" type="presParOf" srcId="{7C06140E-BD4D-2542-94F6-D94959E5E88E}" destId="{9FCD02D9-289C-8349-8E5D-65325E9B3180}" srcOrd="2" destOrd="0" presId="urn:microsoft.com/office/officeart/2016/7/layout/BasicLinearProcessNumbered"/>
    <dgm:cxn modelId="{4C809DF7-1901-254A-8F51-D9481132C603}" type="presParOf" srcId="{7C06140E-BD4D-2542-94F6-D94959E5E88E}" destId="{FCEDABB3-012D-F947-A158-1B7413CA9747}" srcOrd="3" destOrd="0" presId="urn:microsoft.com/office/officeart/2016/7/layout/BasicLinearProcessNumbered"/>
    <dgm:cxn modelId="{6FCF5794-BC75-D04B-B897-18B8CD8FD6C1}" type="presParOf" srcId="{62FB47F0-4BBF-D641-BDE0-20F8D84555E7}" destId="{CB14F7AF-C135-3544-9FF6-5ED65527A55D}" srcOrd="11" destOrd="0" presId="urn:microsoft.com/office/officeart/2016/7/layout/BasicLinearProcessNumbered"/>
    <dgm:cxn modelId="{4646C9C4-6876-A743-97A5-3B924AA9BD27}" type="presParOf" srcId="{62FB47F0-4BBF-D641-BDE0-20F8D84555E7}" destId="{C8088A0C-C556-9047-A2E7-22EBEA8FAA7E}" srcOrd="12" destOrd="0" presId="urn:microsoft.com/office/officeart/2016/7/layout/BasicLinearProcessNumbered"/>
    <dgm:cxn modelId="{E7522343-FD4E-6349-8E31-F793A9F7B03A}" type="presParOf" srcId="{C8088A0C-C556-9047-A2E7-22EBEA8FAA7E}" destId="{40DC9974-9EA7-444A-87EC-4B641914254C}" srcOrd="0" destOrd="0" presId="urn:microsoft.com/office/officeart/2016/7/layout/BasicLinearProcessNumbered"/>
    <dgm:cxn modelId="{A1B8EA1A-F871-094D-B308-41F1281C6CCE}" type="presParOf" srcId="{C8088A0C-C556-9047-A2E7-22EBEA8FAA7E}" destId="{DCB9FF53-B21B-F64E-B8DD-6B0DD2F0E3A3}" srcOrd="1" destOrd="0" presId="urn:microsoft.com/office/officeart/2016/7/layout/BasicLinearProcessNumbered"/>
    <dgm:cxn modelId="{7EEF5C0C-2CA0-2541-92B9-2305BFEC7CFA}" type="presParOf" srcId="{C8088A0C-C556-9047-A2E7-22EBEA8FAA7E}" destId="{16BD294E-0A02-EB4A-9FBD-32DD4B5D9990}" srcOrd="2" destOrd="0" presId="urn:microsoft.com/office/officeart/2016/7/layout/BasicLinearProcessNumbered"/>
    <dgm:cxn modelId="{426885F9-5E72-1F48-B1B8-44D147444E84}" type="presParOf" srcId="{C8088A0C-C556-9047-A2E7-22EBEA8FAA7E}" destId="{C5126AAD-33CC-D548-B471-9BA270C393D3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640025C-23F4-4566-8A5B-DF86321A78FE}" type="doc">
      <dgm:prSet loTypeId="urn:microsoft.com/office/officeart/2005/8/layout/radial4" loCatId="relationship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77ABE8E6-01C5-431D-B011-2FA5FC2D6957}">
      <dgm:prSet custT="1"/>
      <dgm:spPr/>
      <dgm:t>
        <a:bodyPr/>
        <a:lstStyle/>
        <a:p>
          <a:r>
            <a:rPr lang="en-US" sz="2900" baseline="0" dirty="0"/>
            <a:t>2018-2019 Accomplishments so far</a:t>
          </a:r>
          <a:endParaRPr lang="en-US" sz="2900" dirty="0"/>
        </a:p>
      </dgm:t>
    </dgm:pt>
    <dgm:pt modelId="{43BF07FF-9F17-4E27-8AE9-9F932B94A5D4}" type="parTrans" cxnId="{65419D13-9594-47CC-B1D8-FD7D5D88259E}">
      <dgm:prSet/>
      <dgm:spPr/>
      <dgm:t>
        <a:bodyPr/>
        <a:lstStyle/>
        <a:p>
          <a:endParaRPr lang="en-US"/>
        </a:p>
      </dgm:t>
    </dgm:pt>
    <dgm:pt modelId="{8462204B-41EE-4B5A-9C0C-D4FFC2F85B34}" type="sibTrans" cxnId="{65419D13-9594-47CC-B1D8-FD7D5D88259E}">
      <dgm:prSet/>
      <dgm:spPr/>
      <dgm:t>
        <a:bodyPr/>
        <a:lstStyle/>
        <a:p>
          <a:endParaRPr lang="en-US"/>
        </a:p>
      </dgm:t>
    </dgm:pt>
    <dgm:pt modelId="{DADC67C1-64AE-4253-941D-0C925410F549}">
      <dgm:prSet custT="1"/>
      <dgm:spPr/>
      <dgm:t>
        <a:bodyPr/>
        <a:lstStyle/>
        <a:p>
          <a:r>
            <a:rPr lang="en-US" sz="2000" baseline="0" dirty="0"/>
            <a:t>Established committed steering committee of diverse water users</a:t>
          </a:r>
          <a:endParaRPr lang="en-US" sz="2000" dirty="0"/>
        </a:p>
      </dgm:t>
    </dgm:pt>
    <dgm:pt modelId="{8B9A79DD-BEE3-4A1C-BF1A-2CE2A900A5BE}" type="parTrans" cxnId="{18E52202-5B26-46EA-81F0-8B0B5AA0C84C}">
      <dgm:prSet/>
      <dgm:spPr/>
      <dgm:t>
        <a:bodyPr/>
        <a:lstStyle/>
        <a:p>
          <a:endParaRPr lang="en-US"/>
        </a:p>
      </dgm:t>
    </dgm:pt>
    <dgm:pt modelId="{598544BD-5033-4655-ACE4-C896037BE3F8}" type="sibTrans" cxnId="{18E52202-5B26-46EA-81F0-8B0B5AA0C84C}">
      <dgm:prSet/>
      <dgm:spPr/>
      <dgm:t>
        <a:bodyPr/>
        <a:lstStyle/>
        <a:p>
          <a:endParaRPr lang="en-US"/>
        </a:p>
      </dgm:t>
    </dgm:pt>
    <dgm:pt modelId="{FA5D02E3-0DE7-4088-B851-4F230E93F81E}">
      <dgm:prSet custT="1"/>
      <dgm:spPr/>
      <dgm:t>
        <a:bodyPr/>
        <a:lstStyle/>
        <a:p>
          <a:r>
            <a:rPr lang="en-US" sz="2000" baseline="0" dirty="0"/>
            <a:t>Community feedback refined scope, concerns, opportunities, and information gaps</a:t>
          </a:r>
          <a:endParaRPr lang="en-US" sz="2000" dirty="0"/>
        </a:p>
      </dgm:t>
    </dgm:pt>
    <dgm:pt modelId="{DA3E46F1-77AC-4C5A-BE2A-C0B96DC9448C}" type="parTrans" cxnId="{1F132593-15A2-4D66-A2A5-A04E53DB33B9}">
      <dgm:prSet/>
      <dgm:spPr/>
      <dgm:t>
        <a:bodyPr/>
        <a:lstStyle/>
        <a:p>
          <a:endParaRPr lang="en-US"/>
        </a:p>
      </dgm:t>
    </dgm:pt>
    <dgm:pt modelId="{FF4BCD6C-A3C1-4C69-A174-7A44E9BC2236}" type="sibTrans" cxnId="{1F132593-15A2-4D66-A2A5-A04E53DB33B9}">
      <dgm:prSet/>
      <dgm:spPr/>
      <dgm:t>
        <a:bodyPr/>
        <a:lstStyle/>
        <a:p>
          <a:endParaRPr lang="en-US"/>
        </a:p>
      </dgm:t>
    </dgm:pt>
    <dgm:pt modelId="{F30E0141-D05D-453B-8924-01F51464DD0A}">
      <dgm:prSet custT="1"/>
      <dgm:spPr/>
      <dgm:t>
        <a:bodyPr/>
        <a:lstStyle/>
        <a:p>
          <a:r>
            <a:rPr lang="en-US" sz="2000" baseline="0" dirty="0"/>
            <a:t>Compiled reports/data from local efforts to inform future assessment needs &amp; priorities</a:t>
          </a:r>
          <a:endParaRPr lang="en-US" sz="2000" dirty="0"/>
        </a:p>
      </dgm:t>
    </dgm:pt>
    <dgm:pt modelId="{F47D6022-C24A-431D-AFB3-9198D27C1E80}" type="parTrans" cxnId="{B3D28F5E-48C3-4EE5-B75C-62044943BF65}">
      <dgm:prSet/>
      <dgm:spPr/>
      <dgm:t>
        <a:bodyPr/>
        <a:lstStyle/>
        <a:p>
          <a:endParaRPr lang="en-US"/>
        </a:p>
      </dgm:t>
    </dgm:pt>
    <dgm:pt modelId="{7FED8667-3FA4-4C05-AB90-E71C64CEA6D2}" type="sibTrans" cxnId="{B3D28F5E-48C3-4EE5-B75C-62044943BF65}">
      <dgm:prSet/>
      <dgm:spPr/>
      <dgm:t>
        <a:bodyPr/>
        <a:lstStyle/>
        <a:p>
          <a:endParaRPr lang="en-US"/>
        </a:p>
      </dgm:t>
    </dgm:pt>
    <dgm:pt modelId="{D4F2D667-A7E3-437A-8807-7EA7BF4C909C}">
      <dgm:prSet custT="1"/>
      <dgm:spPr/>
      <dgm:t>
        <a:bodyPr/>
        <a:lstStyle/>
        <a:p>
          <a:r>
            <a:rPr lang="en-US" sz="2000" baseline="0" dirty="0"/>
            <a:t>Preliminary identification &amp; mapping of project sites</a:t>
          </a:r>
          <a:endParaRPr lang="en-US" sz="2000" dirty="0"/>
        </a:p>
      </dgm:t>
    </dgm:pt>
    <dgm:pt modelId="{ED366DD3-723E-4655-96F2-775849EE2B8C}" type="parTrans" cxnId="{4B4AC3FD-AD91-4243-B60B-761B7643C56C}">
      <dgm:prSet/>
      <dgm:spPr/>
      <dgm:t>
        <a:bodyPr/>
        <a:lstStyle/>
        <a:p>
          <a:endParaRPr lang="en-US"/>
        </a:p>
      </dgm:t>
    </dgm:pt>
    <dgm:pt modelId="{D2BD416A-3327-48D0-9078-D22C9199B031}" type="sibTrans" cxnId="{4B4AC3FD-AD91-4243-B60B-761B7643C56C}">
      <dgm:prSet/>
      <dgm:spPr/>
      <dgm:t>
        <a:bodyPr/>
        <a:lstStyle/>
        <a:p>
          <a:endParaRPr lang="en-US"/>
        </a:p>
      </dgm:t>
    </dgm:pt>
    <dgm:pt modelId="{A196B63B-169C-4DD7-9B67-1667A1944420}">
      <dgm:prSet custT="1"/>
      <dgm:spPr/>
      <dgm:t>
        <a:bodyPr/>
        <a:lstStyle/>
        <a:p>
          <a:r>
            <a:rPr lang="en-US" sz="2000" baseline="0" dirty="0"/>
            <a:t>Exploring opportunities to mutually benefit and protect water resources  for environmental, agricultural, recreation, and municipal uses.</a:t>
          </a:r>
          <a:endParaRPr lang="en-US" sz="2000" dirty="0"/>
        </a:p>
      </dgm:t>
    </dgm:pt>
    <dgm:pt modelId="{00F53D2B-54DD-4FE5-84F3-261055919E9D}" type="parTrans" cxnId="{8EFB3003-F820-4CB2-BB19-06528640AA85}">
      <dgm:prSet/>
      <dgm:spPr/>
      <dgm:t>
        <a:bodyPr/>
        <a:lstStyle/>
        <a:p>
          <a:endParaRPr lang="en-US"/>
        </a:p>
      </dgm:t>
    </dgm:pt>
    <dgm:pt modelId="{7F76345B-49A9-4576-BD32-6D3F1E231ADA}" type="sibTrans" cxnId="{8EFB3003-F820-4CB2-BB19-06528640AA85}">
      <dgm:prSet/>
      <dgm:spPr/>
      <dgm:t>
        <a:bodyPr/>
        <a:lstStyle/>
        <a:p>
          <a:endParaRPr lang="en-US"/>
        </a:p>
      </dgm:t>
    </dgm:pt>
    <dgm:pt modelId="{6BA24FBD-10A0-4AC3-B241-AE6342F586EB}">
      <dgm:prSet custT="1"/>
      <dgm:spPr/>
      <dgm:t>
        <a:bodyPr/>
        <a:lstStyle/>
        <a:p>
          <a:r>
            <a:rPr lang="en-US" sz="2000" dirty="0"/>
            <a:t>Convened 12 stakeholder meetings</a:t>
          </a:r>
        </a:p>
      </dgm:t>
    </dgm:pt>
    <dgm:pt modelId="{0F9A1A02-0864-4F47-A537-47FC60080365}" type="parTrans" cxnId="{1309859D-BD60-4740-AB16-7D11E85FFB1F}">
      <dgm:prSet/>
      <dgm:spPr/>
      <dgm:t>
        <a:bodyPr/>
        <a:lstStyle/>
        <a:p>
          <a:endParaRPr lang="en-US"/>
        </a:p>
      </dgm:t>
    </dgm:pt>
    <dgm:pt modelId="{E49C5CB5-7BFC-4531-A5A3-2B51F17D03F3}" type="sibTrans" cxnId="{1309859D-BD60-4740-AB16-7D11E85FFB1F}">
      <dgm:prSet/>
      <dgm:spPr/>
      <dgm:t>
        <a:bodyPr/>
        <a:lstStyle/>
        <a:p>
          <a:endParaRPr lang="en-US"/>
        </a:p>
      </dgm:t>
    </dgm:pt>
    <dgm:pt modelId="{313F056C-4EB2-4313-B58C-94F7EED27521}">
      <dgm:prSet custT="1"/>
      <dgm:spPr/>
      <dgm:t>
        <a:bodyPr/>
        <a:lstStyle/>
        <a:p>
          <a:r>
            <a:rPr lang="en-US" sz="2000" dirty="0"/>
            <a:t>Ongoing public outreach: online surveys, press releases, meetings, and field trips.</a:t>
          </a:r>
        </a:p>
      </dgm:t>
    </dgm:pt>
    <dgm:pt modelId="{38632F69-1242-4D05-974E-9DAE464CEE01}" type="parTrans" cxnId="{729BF73A-E7AF-4701-81CD-BF5188A59880}">
      <dgm:prSet/>
      <dgm:spPr/>
      <dgm:t>
        <a:bodyPr/>
        <a:lstStyle/>
        <a:p>
          <a:endParaRPr lang="en-US"/>
        </a:p>
      </dgm:t>
    </dgm:pt>
    <dgm:pt modelId="{20C99285-6D29-4C41-AD95-0210C2DD4044}" type="sibTrans" cxnId="{729BF73A-E7AF-4701-81CD-BF5188A59880}">
      <dgm:prSet/>
      <dgm:spPr/>
      <dgm:t>
        <a:bodyPr/>
        <a:lstStyle/>
        <a:p>
          <a:endParaRPr lang="en-US"/>
        </a:p>
      </dgm:t>
    </dgm:pt>
    <dgm:pt modelId="{4E51880C-EA19-4F01-B66A-7A15AA23A796}" type="pres">
      <dgm:prSet presAssocID="{5640025C-23F4-4566-8A5B-DF86321A78FE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E84B6EC5-7479-476A-8B0E-9810A7451DBD}" type="pres">
      <dgm:prSet presAssocID="{77ABE8E6-01C5-431D-B011-2FA5FC2D6957}" presName="centerShape" presStyleLbl="node0" presStyleIdx="0" presStyleCnt="1" custScaleX="133839" custLinFactNeighborX="-913" custLinFactNeighborY="-2890"/>
      <dgm:spPr/>
    </dgm:pt>
    <dgm:pt modelId="{EFB827C4-4FB6-4610-9643-32EB78348C0C}" type="pres">
      <dgm:prSet presAssocID="{0F9A1A02-0864-4F47-A537-47FC60080365}" presName="parTrans" presStyleLbl="bgSibTrans2D1" presStyleIdx="0" presStyleCnt="7"/>
      <dgm:spPr/>
    </dgm:pt>
    <dgm:pt modelId="{873F16B5-18EF-491D-BBEB-3B0A9D25C027}" type="pres">
      <dgm:prSet presAssocID="{6BA24FBD-10A0-4AC3-B241-AE6342F586EB}" presName="node" presStyleLbl="node1" presStyleIdx="0" presStyleCnt="7" custRadScaleRad="96907" custRadScaleInc="16103">
        <dgm:presLayoutVars>
          <dgm:bulletEnabled val="1"/>
        </dgm:presLayoutVars>
      </dgm:prSet>
      <dgm:spPr/>
    </dgm:pt>
    <dgm:pt modelId="{EE39C1DD-159F-4BD8-9BDC-FA75BD635046}" type="pres">
      <dgm:prSet presAssocID="{38632F69-1242-4D05-974E-9DAE464CEE01}" presName="parTrans" presStyleLbl="bgSibTrans2D1" presStyleIdx="1" presStyleCnt="7"/>
      <dgm:spPr/>
    </dgm:pt>
    <dgm:pt modelId="{15BCD477-C199-4280-864D-BDCED512CD91}" type="pres">
      <dgm:prSet presAssocID="{313F056C-4EB2-4313-B58C-94F7EED27521}" presName="node" presStyleLbl="node1" presStyleIdx="1" presStyleCnt="7" custScaleY="126489" custRadScaleRad="107326" custRadScaleInc="-13538">
        <dgm:presLayoutVars>
          <dgm:bulletEnabled val="1"/>
        </dgm:presLayoutVars>
      </dgm:prSet>
      <dgm:spPr/>
    </dgm:pt>
    <dgm:pt modelId="{357A0164-A8A8-45EC-84D1-A7A38513CD29}" type="pres">
      <dgm:prSet presAssocID="{8B9A79DD-BEE3-4A1C-BF1A-2CE2A900A5BE}" presName="parTrans" presStyleLbl="bgSibTrans2D1" presStyleIdx="2" presStyleCnt="7"/>
      <dgm:spPr/>
    </dgm:pt>
    <dgm:pt modelId="{2F1B6CE0-C08B-4230-88EC-0699B668AABA}" type="pres">
      <dgm:prSet presAssocID="{DADC67C1-64AE-4253-941D-0C925410F549}" presName="node" presStyleLbl="node1" presStyleIdx="2" presStyleCnt="7" custScaleY="131455" custRadScaleRad="101554" custRadScaleInc="-1889">
        <dgm:presLayoutVars>
          <dgm:bulletEnabled val="1"/>
        </dgm:presLayoutVars>
      </dgm:prSet>
      <dgm:spPr/>
    </dgm:pt>
    <dgm:pt modelId="{0ECAD239-8C1A-4EB8-A538-E17FE9394D4A}" type="pres">
      <dgm:prSet presAssocID="{DA3E46F1-77AC-4C5A-BE2A-C0B96DC9448C}" presName="parTrans" presStyleLbl="bgSibTrans2D1" presStyleIdx="3" presStyleCnt="7"/>
      <dgm:spPr/>
    </dgm:pt>
    <dgm:pt modelId="{41AB35DC-30CB-4FA3-8CF3-8B3AFD451A6E}" type="pres">
      <dgm:prSet presAssocID="{FA5D02E3-0DE7-4088-B851-4F230E93F81E}" presName="node" presStyleLbl="node1" presStyleIdx="3" presStyleCnt="7" custScaleY="151102" custRadScaleRad="90973" custRadScaleInc="-10463">
        <dgm:presLayoutVars>
          <dgm:bulletEnabled val="1"/>
        </dgm:presLayoutVars>
      </dgm:prSet>
      <dgm:spPr/>
    </dgm:pt>
    <dgm:pt modelId="{DC013A7C-8F2B-494A-9348-29958FB67DF5}" type="pres">
      <dgm:prSet presAssocID="{F47D6022-C24A-431D-AFB3-9198D27C1E80}" presName="parTrans" presStyleLbl="bgSibTrans2D1" presStyleIdx="4" presStyleCnt="7"/>
      <dgm:spPr/>
    </dgm:pt>
    <dgm:pt modelId="{C53EC0E6-50A1-4652-86C8-49F9B1F26018}" type="pres">
      <dgm:prSet presAssocID="{F30E0141-D05D-453B-8924-01F51464DD0A}" presName="node" presStyleLbl="node1" presStyleIdx="4" presStyleCnt="7" custScaleY="145731" custRadScaleRad="99964" custRadScaleInc="-16077">
        <dgm:presLayoutVars>
          <dgm:bulletEnabled val="1"/>
        </dgm:presLayoutVars>
      </dgm:prSet>
      <dgm:spPr/>
    </dgm:pt>
    <dgm:pt modelId="{7A426E76-6FFF-4E6F-A994-59B94208078C}" type="pres">
      <dgm:prSet presAssocID="{ED366DD3-723E-4655-96F2-775849EE2B8C}" presName="parTrans" presStyleLbl="bgSibTrans2D1" presStyleIdx="5" presStyleCnt="7"/>
      <dgm:spPr/>
    </dgm:pt>
    <dgm:pt modelId="{734CB8F3-3543-40FC-8CD8-67B7D3079F40}" type="pres">
      <dgm:prSet presAssocID="{D4F2D667-A7E3-437A-8807-7EA7BF4C909C}" presName="node" presStyleLbl="node1" presStyleIdx="5" presStyleCnt="7" custScaleY="99431" custRadScaleRad="102542" custRadScaleInc="-2927">
        <dgm:presLayoutVars>
          <dgm:bulletEnabled val="1"/>
        </dgm:presLayoutVars>
      </dgm:prSet>
      <dgm:spPr/>
    </dgm:pt>
    <dgm:pt modelId="{82F3E1E0-93E6-43F9-8B59-80CEDACF0E7B}" type="pres">
      <dgm:prSet presAssocID="{00F53D2B-54DD-4FE5-84F3-261055919E9D}" presName="parTrans" presStyleLbl="bgSibTrans2D1" presStyleIdx="6" presStyleCnt="7"/>
      <dgm:spPr/>
    </dgm:pt>
    <dgm:pt modelId="{2E71DF63-91C1-4C3F-A53E-CA12E96F3578}" type="pres">
      <dgm:prSet presAssocID="{A196B63B-169C-4DD7-9B67-1667A1944420}" presName="node" presStyleLbl="node1" presStyleIdx="6" presStyleCnt="7" custScaleX="146731" custScaleY="127826" custRadScaleRad="96384" custRadScaleInc="-18697">
        <dgm:presLayoutVars>
          <dgm:bulletEnabled val="1"/>
        </dgm:presLayoutVars>
      </dgm:prSet>
      <dgm:spPr/>
    </dgm:pt>
  </dgm:ptLst>
  <dgm:cxnLst>
    <dgm:cxn modelId="{18E52202-5B26-46EA-81F0-8B0B5AA0C84C}" srcId="{77ABE8E6-01C5-431D-B011-2FA5FC2D6957}" destId="{DADC67C1-64AE-4253-941D-0C925410F549}" srcOrd="2" destOrd="0" parTransId="{8B9A79DD-BEE3-4A1C-BF1A-2CE2A900A5BE}" sibTransId="{598544BD-5033-4655-ACE4-C896037BE3F8}"/>
    <dgm:cxn modelId="{8EFB3003-F820-4CB2-BB19-06528640AA85}" srcId="{77ABE8E6-01C5-431D-B011-2FA5FC2D6957}" destId="{A196B63B-169C-4DD7-9B67-1667A1944420}" srcOrd="6" destOrd="0" parTransId="{00F53D2B-54DD-4FE5-84F3-261055919E9D}" sibTransId="{7F76345B-49A9-4576-BD32-6D3F1E231ADA}"/>
    <dgm:cxn modelId="{65419D13-9594-47CC-B1D8-FD7D5D88259E}" srcId="{5640025C-23F4-4566-8A5B-DF86321A78FE}" destId="{77ABE8E6-01C5-431D-B011-2FA5FC2D6957}" srcOrd="0" destOrd="0" parTransId="{43BF07FF-9F17-4E27-8AE9-9F932B94A5D4}" sibTransId="{8462204B-41EE-4B5A-9C0C-D4FFC2F85B34}"/>
    <dgm:cxn modelId="{CF74221D-6764-4D10-A829-79F1298534C5}" type="presOf" srcId="{DADC67C1-64AE-4253-941D-0C925410F549}" destId="{2F1B6CE0-C08B-4230-88EC-0699B668AABA}" srcOrd="0" destOrd="0" presId="urn:microsoft.com/office/officeart/2005/8/layout/radial4"/>
    <dgm:cxn modelId="{33B88632-389B-4448-917D-5CEE5D535EEB}" type="presOf" srcId="{38632F69-1242-4D05-974E-9DAE464CEE01}" destId="{EE39C1DD-159F-4BD8-9BDC-FA75BD635046}" srcOrd="0" destOrd="0" presId="urn:microsoft.com/office/officeart/2005/8/layout/radial4"/>
    <dgm:cxn modelId="{729BF73A-E7AF-4701-81CD-BF5188A59880}" srcId="{77ABE8E6-01C5-431D-B011-2FA5FC2D6957}" destId="{313F056C-4EB2-4313-B58C-94F7EED27521}" srcOrd="1" destOrd="0" parTransId="{38632F69-1242-4D05-974E-9DAE464CEE01}" sibTransId="{20C99285-6D29-4C41-AD95-0210C2DD4044}"/>
    <dgm:cxn modelId="{B3D28F5E-48C3-4EE5-B75C-62044943BF65}" srcId="{77ABE8E6-01C5-431D-B011-2FA5FC2D6957}" destId="{F30E0141-D05D-453B-8924-01F51464DD0A}" srcOrd="4" destOrd="0" parTransId="{F47D6022-C24A-431D-AFB3-9198D27C1E80}" sibTransId="{7FED8667-3FA4-4C05-AB90-E71C64CEA6D2}"/>
    <dgm:cxn modelId="{8539BE68-7CF0-4DE8-AFA1-8E2F64D4A5E5}" type="presOf" srcId="{D4F2D667-A7E3-437A-8807-7EA7BF4C909C}" destId="{734CB8F3-3543-40FC-8CD8-67B7D3079F40}" srcOrd="0" destOrd="0" presId="urn:microsoft.com/office/officeart/2005/8/layout/radial4"/>
    <dgm:cxn modelId="{3ACC716B-9607-408A-859A-BF09A837777A}" type="presOf" srcId="{5640025C-23F4-4566-8A5B-DF86321A78FE}" destId="{4E51880C-EA19-4F01-B66A-7A15AA23A796}" srcOrd="0" destOrd="0" presId="urn:microsoft.com/office/officeart/2005/8/layout/radial4"/>
    <dgm:cxn modelId="{5291D66F-F228-413E-A4A7-EF5D1AABB2CE}" type="presOf" srcId="{0F9A1A02-0864-4F47-A537-47FC60080365}" destId="{EFB827C4-4FB6-4610-9643-32EB78348C0C}" srcOrd="0" destOrd="0" presId="urn:microsoft.com/office/officeart/2005/8/layout/radial4"/>
    <dgm:cxn modelId="{4D572056-F139-4A7A-9EB2-21E39153508F}" type="presOf" srcId="{313F056C-4EB2-4313-B58C-94F7EED27521}" destId="{15BCD477-C199-4280-864D-BDCED512CD91}" srcOrd="0" destOrd="0" presId="urn:microsoft.com/office/officeart/2005/8/layout/radial4"/>
    <dgm:cxn modelId="{B9579459-26C0-48B2-AE77-5BF3C0A9AAFD}" type="presOf" srcId="{DA3E46F1-77AC-4C5A-BE2A-C0B96DC9448C}" destId="{0ECAD239-8C1A-4EB8-A538-E17FE9394D4A}" srcOrd="0" destOrd="0" presId="urn:microsoft.com/office/officeart/2005/8/layout/radial4"/>
    <dgm:cxn modelId="{1F132593-15A2-4D66-A2A5-A04E53DB33B9}" srcId="{77ABE8E6-01C5-431D-B011-2FA5FC2D6957}" destId="{FA5D02E3-0DE7-4088-B851-4F230E93F81E}" srcOrd="3" destOrd="0" parTransId="{DA3E46F1-77AC-4C5A-BE2A-C0B96DC9448C}" sibTransId="{FF4BCD6C-A3C1-4C69-A174-7A44E9BC2236}"/>
    <dgm:cxn modelId="{8049CD94-38CF-4FAE-8493-5A1B706C5359}" type="presOf" srcId="{F47D6022-C24A-431D-AFB3-9198D27C1E80}" destId="{DC013A7C-8F2B-494A-9348-29958FB67DF5}" srcOrd="0" destOrd="0" presId="urn:microsoft.com/office/officeart/2005/8/layout/radial4"/>
    <dgm:cxn modelId="{297D1095-D779-4954-9A07-25E8EA663B5E}" type="presOf" srcId="{F30E0141-D05D-453B-8924-01F51464DD0A}" destId="{C53EC0E6-50A1-4652-86C8-49F9B1F26018}" srcOrd="0" destOrd="0" presId="urn:microsoft.com/office/officeart/2005/8/layout/radial4"/>
    <dgm:cxn modelId="{92CEB795-09CD-4FC2-BCA0-934D3CB682A9}" type="presOf" srcId="{8B9A79DD-BEE3-4A1C-BF1A-2CE2A900A5BE}" destId="{357A0164-A8A8-45EC-84D1-A7A38513CD29}" srcOrd="0" destOrd="0" presId="urn:microsoft.com/office/officeart/2005/8/layout/radial4"/>
    <dgm:cxn modelId="{1309859D-BD60-4740-AB16-7D11E85FFB1F}" srcId="{77ABE8E6-01C5-431D-B011-2FA5FC2D6957}" destId="{6BA24FBD-10A0-4AC3-B241-AE6342F586EB}" srcOrd="0" destOrd="0" parTransId="{0F9A1A02-0864-4F47-A537-47FC60080365}" sibTransId="{E49C5CB5-7BFC-4531-A5A3-2B51F17D03F3}"/>
    <dgm:cxn modelId="{66078AB8-5B7B-4679-ABA9-6E5816AB736E}" type="presOf" srcId="{6BA24FBD-10A0-4AC3-B241-AE6342F586EB}" destId="{873F16B5-18EF-491D-BBEB-3B0A9D25C027}" srcOrd="0" destOrd="0" presId="urn:microsoft.com/office/officeart/2005/8/layout/radial4"/>
    <dgm:cxn modelId="{B98053C3-F5F0-49EF-89FB-45F9C1ECAE05}" type="presOf" srcId="{00F53D2B-54DD-4FE5-84F3-261055919E9D}" destId="{82F3E1E0-93E6-43F9-8B59-80CEDACF0E7B}" srcOrd="0" destOrd="0" presId="urn:microsoft.com/office/officeart/2005/8/layout/radial4"/>
    <dgm:cxn modelId="{0325F5C8-22EF-41C5-B68B-055790860B66}" type="presOf" srcId="{77ABE8E6-01C5-431D-B011-2FA5FC2D6957}" destId="{E84B6EC5-7479-476A-8B0E-9810A7451DBD}" srcOrd="0" destOrd="0" presId="urn:microsoft.com/office/officeart/2005/8/layout/radial4"/>
    <dgm:cxn modelId="{99248EFA-7F48-4063-AD98-65E0DF382889}" type="presOf" srcId="{FA5D02E3-0DE7-4088-B851-4F230E93F81E}" destId="{41AB35DC-30CB-4FA3-8CF3-8B3AFD451A6E}" srcOrd="0" destOrd="0" presId="urn:microsoft.com/office/officeart/2005/8/layout/radial4"/>
    <dgm:cxn modelId="{FF2E7EFD-3664-4802-925A-3AB786495778}" type="presOf" srcId="{ED366DD3-723E-4655-96F2-775849EE2B8C}" destId="{7A426E76-6FFF-4E6F-A994-59B94208078C}" srcOrd="0" destOrd="0" presId="urn:microsoft.com/office/officeart/2005/8/layout/radial4"/>
    <dgm:cxn modelId="{4B4AC3FD-AD91-4243-B60B-761B7643C56C}" srcId="{77ABE8E6-01C5-431D-B011-2FA5FC2D6957}" destId="{D4F2D667-A7E3-437A-8807-7EA7BF4C909C}" srcOrd="5" destOrd="0" parTransId="{ED366DD3-723E-4655-96F2-775849EE2B8C}" sibTransId="{D2BD416A-3327-48D0-9078-D22C9199B031}"/>
    <dgm:cxn modelId="{7D238CFE-6E6B-40E8-AADA-C34C12CBE8DD}" type="presOf" srcId="{A196B63B-169C-4DD7-9B67-1667A1944420}" destId="{2E71DF63-91C1-4C3F-A53E-CA12E96F3578}" srcOrd="0" destOrd="0" presId="urn:microsoft.com/office/officeart/2005/8/layout/radial4"/>
    <dgm:cxn modelId="{83904F8B-78B6-4FF9-B280-228C81B68A28}" type="presParOf" srcId="{4E51880C-EA19-4F01-B66A-7A15AA23A796}" destId="{E84B6EC5-7479-476A-8B0E-9810A7451DBD}" srcOrd="0" destOrd="0" presId="urn:microsoft.com/office/officeart/2005/8/layout/radial4"/>
    <dgm:cxn modelId="{A8EAB104-5DAE-4B6E-8995-A4FEA039DAFD}" type="presParOf" srcId="{4E51880C-EA19-4F01-B66A-7A15AA23A796}" destId="{EFB827C4-4FB6-4610-9643-32EB78348C0C}" srcOrd="1" destOrd="0" presId="urn:microsoft.com/office/officeart/2005/8/layout/radial4"/>
    <dgm:cxn modelId="{BB7B3587-12DD-4965-8342-43ED31A5FE3B}" type="presParOf" srcId="{4E51880C-EA19-4F01-B66A-7A15AA23A796}" destId="{873F16B5-18EF-491D-BBEB-3B0A9D25C027}" srcOrd="2" destOrd="0" presId="urn:microsoft.com/office/officeart/2005/8/layout/radial4"/>
    <dgm:cxn modelId="{FB6A6E3E-7C16-47B2-8FD2-7BEFD34FAFA7}" type="presParOf" srcId="{4E51880C-EA19-4F01-B66A-7A15AA23A796}" destId="{EE39C1DD-159F-4BD8-9BDC-FA75BD635046}" srcOrd="3" destOrd="0" presId="urn:microsoft.com/office/officeart/2005/8/layout/radial4"/>
    <dgm:cxn modelId="{CD0BBE11-2C6E-444B-97EB-9E0F38BDB9FA}" type="presParOf" srcId="{4E51880C-EA19-4F01-B66A-7A15AA23A796}" destId="{15BCD477-C199-4280-864D-BDCED512CD91}" srcOrd="4" destOrd="0" presId="urn:microsoft.com/office/officeart/2005/8/layout/radial4"/>
    <dgm:cxn modelId="{05512B29-AB1D-4366-BFB5-CA9ECF266DC9}" type="presParOf" srcId="{4E51880C-EA19-4F01-B66A-7A15AA23A796}" destId="{357A0164-A8A8-45EC-84D1-A7A38513CD29}" srcOrd="5" destOrd="0" presId="urn:microsoft.com/office/officeart/2005/8/layout/radial4"/>
    <dgm:cxn modelId="{38A250B5-DB51-4F69-9F52-A607D6E9A3A6}" type="presParOf" srcId="{4E51880C-EA19-4F01-B66A-7A15AA23A796}" destId="{2F1B6CE0-C08B-4230-88EC-0699B668AABA}" srcOrd="6" destOrd="0" presId="urn:microsoft.com/office/officeart/2005/8/layout/radial4"/>
    <dgm:cxn modelId="{88B0C860-77B8-491F-ABB8-7E422054C8F4}" type="presParOf" srcId="{4E51880C-EA19-4F01-B66A-7A15AA23A796}" destId="{0ECAD239-8C1A-4EB8-A538-E17FE9394D4A}" srcOrd="7" destOrd="0" presId="urn:microsoft.com/office/officeart/2005/8/layout/radial4"/>
    <dgm:cxn modelId="{6D199EA8-3679-424E-9B09-C63B8541BD79}" type="presParOf" srcId="{4E51880C-EA19-4F01-B66A-7A15AA23A796}" destId="{41AB35DC-30CB-4FA3-8CF3-8B3AFD451A6E}" srcOrd="8" destOrd="0" presId="urn:microsoft.com/office/officeart/2005/8/layout/radial4"/>
    <dgm:cxn modelId="{EE378881-AF14-4987-B70F-078633BEE197}" type="presParOf" srcId="{4E51880C-EA19-4F01-B66A-7A15AA23A796}" destId="{DC013A7C-8F2B-494A-9348-29958FB67DF5}" srcOrd="9" destOrd="0" presId="urn:microsoft.com/office/officeart/2005/8/layout/radial4"/>
    <dgm:cxn modelId="{B1BDA98D-10D1-470B-8B0C-E79999E4B5C2}" type="presParOf" srcId="{4E51880C-EA19-4F01-B66A-7A15AA23A796}" destId="{C53EC0E6-50A1-4652-86C8-49F9B1F26018}" srcOrd="10" destOrd="0" presId="urn:microsoft.com/office/officeart/2005/8/layout/radial4"/>
    <dgm:cxn modelId="{A8BD0C59-8CC0-427E-8947-E147CB4E0876}" type="presParOf" srcId="{4E51880C-EA19-4F01-B66A-7A15AA23A796}" destId="{7A426E76-6FFF-4E6F-A994-59B94208078C}" srcOrd="11" destOrd="0" presId="urn:microsoft.com/office/officeart/2005/8/layout/radial4"/>
    <dgm:cxn modelId="{7C20E7C4-6F57-4FA9-BC52-A334448BA564}" type="presParOf" srcId="{4E51880C-EA19-4F01-B66A-7A15AA23A796}" destId="{734CB8F3-3543-40FC-8CD8-67B7D3079F40}" srcOrd="12" destOrd="0" presId="urn:microsoft.com/office/officeart/2005/8/layout/radial4"/>
    <dgm:cxn modelId="{CA6EF817-43CC-4F0D-92F6-4B24F2344AC4}" type="presParOf" srcId="{4E51880C-EA19-4F01-B66A-7A15AA23A796}" destId="{82F3E1E0-93E6-43F9-8B59-80CEDACF0E7B}" srcOrd="13" destOrd="0" presId="urn:microsoft.com/office/officeart/2005/8/layout/radial4"/>
    <dgm:cxn modelId="{22758C43-D824-4F80-BD8A-2FDA3A251346}" type="presParOf" srcId="{4E51880C-EA19-4F01-B66A-7A15AA23A796}" destId="{2E71DF63-91C1-4C3F-A53E-CA12E96F3578}" srcOrd="14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7872F0B-0250-41B9-835B-7FDE2FDC059E}" type="doc">
      <dgm:prSet loTypeId="urn:microsoft.com/office/officeart/2005/8/layout/hChevron3" loCatId="process" qsTypeId="urn:microsoft.com/office/officeart/2005/8/quickstyle/simple1" qsCatId="simple" csTypeId="urn:microsoft.com/office/officeart/2005/8/colors/accent0_3" csCatId="mainScheme" phldr="1"/>
      <dgm:spPr/>
    </dgm:pt>
    <dgm:pt modelId="{AC47090C-F092-4905-A1A2-CE8D8FA85B1A}">
      <dgm:prSet phldrT="[Text]"/>
      <dgm:spPr/>
      <dgm:t>
        <a:bodyPr/>
        <a:lstStyle/>
        <a:p>
          <a:pPr>
            <a:buClr>
              <a:prstClr val="black"/>
            </a:buClr>
            <a:buFont typeface="Arial" panose="020B0604020202020204" pitchFamily="34" charset="0"/>
            <a:buChar char="•"/>
          </a:pPr>
          <a:r>
            <a:rPr lang="en-US" cap="all" dirty="0"/>
            <a:t>design for multi-purpose project (agriculture, environmental, recreation &amp; municipal) </a:t>
          </a:r>
          <a:endParaRPr lang="en-US" dirty="0"/>
        </a:p>
      </dgm:t>
    </dgm:pt>
    <dgm:pt modelId="{658CD94A-C549-47D8-9F08-7CCBF0054F46}" type="parTrans" cxnId="{6660A6E2-79CC-4012-9F6B-EEC24A3BECD2}">
      <dgm:prSet/>
      <dgm:spPr/>
      <dgm:t>
        <a:bodyPr/>
        <a:lstStyle/>
        <a:p>
          <a:endParaRPr lang="en-US"/>
        </a:p>
      </dgm:t>
    </dgm:pt>
    <dgm:pt modelId="{EE9DDBF8-AA86-4B1C-A6FF-DFEAFF9FFAAC}" type="sibTrans" cxnId="{6660A6E2-79CC-4012-9F6B-EEC24A3BECD2}">
      <dgm:prSet/>
      <dgm:spPr/>
      <dgm:t>
        <a:bodyPr/>
        <a:lstStyle/>
        <a:p>
          <a:endParaRPr lang="en-US"/>
        </a:p>
      </dgm:t>
    </dgm:pt>
    <dgm:pt modelId="{52BFB675-BFF0-4D90-BA43-C8571F11A3BE}">
      <dgm:prSet phldrT="[Text]"/>
      <dgm:spPr/>
      <dgm:t>
        <a:bodyPr/>
        <a:lstStyle/>
        <a:p>
          <a:pPr>
            <a:buClr>
              <a:prstClr val="black"/>
            </a:buClr>
            <a:buFont typeface="Arial" panose="020B0604020202020204" pitchFamily="34" charset="0"/>
            <a:buChar char="•"/>
          </a:pPr>
          <a:endParaRPr lang="en-US" cap="all" dirty="0"/>
        </a:p>
        <a:p>
          <a:pPr>
            <a:buClr>
              <a:prstClr val="black"/>
            </a:buClr>
            <a:buFont typeface="Arial" panose="020B0604020202020204" pitchFamily="34" charset="0"/>
            <a:buChar char="•"/>
          </a:pPr>
          <a:r>
            <a:rPr lang="en-US" cap="all" dirty="0"/>
            <a:t>refine design plan based on stakeholder feedback &amp; approval</a:t>
          </a:r>
        </a:p>
        <a:p>
          <a:endParaRPr lang="en-US" dirty="0"/>
        </a:p>
      </dgm:t>
    </dgm:pt>
    <dgm:pt modelId="{D976D196-4B1A-4864-9B98-27104E94C8E3}" type="parTrans" cxnId="{9C763BE2-C05C-4F2B-9773-D7A699E5A985}">
      <dgm:prSet/>
      <dgm:spPr/>
      <dgm:t>
        <a:bodyPr/>
        <a:lstStyle/>
        <a:p>
          <a:endParaRPr lang="en-US"/>
        </a:p>
      </dgm:t>
    </dgm:pt>
    <dgm:pt modelId="{AB244DBD-5DD9-47B9-B520-85A748940C0F}" type="sibTrans" cxnId="{9C763BE2-C05C-4F2B-9773-D7A699E5A985}">
      <dgm:prSet/>
      <dgm:spPr/>
      <dgm:t>
        <a:bodyPr/>
        <a:lstStyle/>
        <a:p>
          <a:endParaRPr lang="en-US"/>
        </a:p>
      </dgm:t>
    </dgm:pt>
    <dgm:pt modelId="{9313C865-FF9B-4EE3-833C-15802FF18F33}">
      <dgm:prSet phldrT="[Text]"/>
      <dgm:spPr/>
      <dgm:t>
        <a:bodyPr/>
        <a:lstStyle/>
        <a:p>
          <a:pPr>
            <a:buClr>
              <a:prstClr val="black"/>
            </a:buClr>
            <a:buFont typeface="Arial" panose="020B0604020202020204" pitchFamily="34" charset="0"/>
            <a:buChar char="•"/>
          </a:pPr>
          <a:r>
            <a:rPr lang="en-US" cap="all" dirty="0"/>
            <a:t>community interest and needs identified opportunity to begin analysis &amp; project feasibility</a:t>
          </a:r>
          <a:endParaRPr lang="en-US" dirty="0"/>
        </a:p>
      </dgm:t>
    </dgm:pt>
    <dgm:pt modelId="{A0905A13-571C-4746-BE5C-30BF6F74A180}" type="parTrans" cxnId="{8EBAA03B-7DC7-436B-A075-40E09332B52B}">
      <dgm:prSet/>
      <dgm:spPr/>
      <dgm:t>
        <a:bodyPr/>
        <a:lstStyle/>
        <a:p>
          <a:endParaRPr lang="en-US"/>
        </a:p>
      </dgm:t>
    </dgm:pt>
    <dgm:pt modelId="{355383C3-D4E4-43A8-8CD1-C6F2F3B18AA5}" type="sibTrans" cxnId="{8EBAA03B-7DC7-436B-A075-40E09332B52B}">
      <dgm:prSet/>
      <dgm:spPr/>
      <dgm:t>
        <a:bodyPr/>
        <a:lstStyle/>
        <a:p>
          <a:endParaRPr lang="en-US"/>
        </a:p>
      </dgm:t>
    </dgm:pt>
    <dgm:pt modelId="{FB90226E-0F91-4C58-A18B-D4FB73C7A11D}" type="pres">
      <dgm:prSet presAssocID="{87872F0B-0250-41B9-835B-7FDE2FDC059E}" presName="Name0" presStyleCnt="0">
        <dgm:presLayoutVars>
          <dgm:dir/>
          <dgm:resizeHandles val="exact"/>
        </dgm:presLayoutVars>
      </dgm:prSet>
      <dgm:spPr/>
    </dgm:pt>
    <dgm:pt modelId="{3464C615-E15F-484F-B375-F324C53C3217}" type="pres">
      <dgm:prSet presAssocID="{9313C865-FF9B-4EE3-833C-15802FF18F33}" presName="parTxOnly" presStyleLbl="node1" presStyleIdx="0" presStyleCnt="3" custScaleX="171056" custScaleY="162794">
        <dgm:presLayoutVars>
          <dgm:bulletEnabled val="1"/>
        </dgm:presLayoutVars>
      </dgm:prSet>
      <dgm:spPr/>
    </dgm:pt>
    <dgm:pt modelId="{113CC833-C3B1-47CB-8821-FA7B089D8F0E}" type="pres">
      <dgm:prSet presAssocID="{355383C3-D4E4-43A8-8CD1-C6F2F3B18AA5}" presName="parSpace" presStyleCnt="0"/>
      <dgm:spPr/>
    </dgm:pt>
    <dgm:pt modelId="{FD3A0C2B-A860-4B7A-9BA7-386DE393532A}" type="pres">
      <dgm:prSet presAssocID="{AC47090C-F092-4905-A1A2-CE8D8FA85B1A}" presName="parTxOnly" presStyleLbl="node1" presStyleIdx="1" presStyleCnt="3" custScaleX="198747" custScaleY="167531" custLinFactNeighborX="-34812" custLinFactNeighborY="727">
        <dgm:presLayoutVars>
          <dgm:bulletEnabled val="1"/>
        </dgm:presLayoutVars>
      </dgm:prSet>
      <dgm:spPr/>
    </dgm:pt>
    <dgm:pt modelId="{842F41B1-AD3B-42CA-9703-AA80A1582122}" type="pres">
      <dgm:prSet presAssocID="{EE9DDBF8-AA86-4B1C-A6FF-DFEAFF9FFAAC}" presName="parSpace" presStyleCnt="0"/>
      <dgm:spPr/>
    </dgm:pt>
    <dgm:pt modelId="{669C4365-CF2F-4325-838A-C04656220B19}" type="pres">
      <dgm:prSet presAssocID="{52BFB675-BFF0-4D90-BA43-C8571F11A3BE}" presName="parTxOnly" presStyleLbl="node1" presStyleIdx="2" presStyleCnt="3" custScaleX="151501" custScaleY="162207" custLinFactNeighborX="-58208" custLinFactNeighborY="0">
        <dgm:presLayoutVars>
          <dgm:bulletEnabled val="1"/>
        </dgm:presLayoutVars>
      </dgm:prSet>
      <dgm:spPr/>
    </dgm:pt>
  </dgm:ptLst>
  <dgm:cxnLst>
    <dgm:cxn modelId="{C70AEF11-5E08-4F55-B372-0350053A3F60}" type="presOf" srcId="{AC47090C-F092-4905-A1A2-CE8D8FA85B1A}" destId="{FD3A0C2B-A860-4B7A-9BA7-386DE393532A}" srcOrd="0" destOrd="0" presId="urn:microsoft.com/office/officeart/2005/8/layout/hChevron3"/>
    <dgm:cxn modelId="{8EBAA03B-7DC7-436B-A075-40E09332B52B}" srcId="{87872F0B-0250-41B9-835B-7FDE2FDC059E}" destId="{9313C865-FF9B-4EE3-833C-15802FF18F33}" srcOrd="0" destOrd="0" parTransId="{A0905A13-571C-4746-BE5C-30BF6F74A180}" sibTransId="{355383C3-D4E4-43A8-8CD1-C6F2F3B18AA5}"/>
    <dgm:cxn modelId="{1732A87B-26FF-494B-A2C4-BBB04D78A4AE}" type="presOf" srcId="{52BFB675-BFF0-4D90-BA43-C8571F11A3BE}" destId="{669C4365-CF2F-4325-838A-C04656220B19}" srcOrd="0" destOrd="0" presId="urn:microsoft.com/office/officeart/2005/8/layout/hChevron3"/>
    <dgm:cxn modelId="{4DFF16C0-53CF-4B05-9C12-98F85A309001}" type="presOf" srcId="{87872F0B-0250-41B9-835B-7FDE2FDC059E}" destId="{FB90226E-0F91-4C58-A18B-D4FB73C7A11D}" srcOrd="0" destOrd="0" presId="urn:microsoft.com/office/officeart/2005/8/layout/hChevron3"/>
    <dgm:cxn modelId="{9C763BE2-C05C-4F2B-9773-D7A699E5A985}" srcId="{87872F0B-0250-41B9-835B-7FDE2FDC059E}" destId="{52BFB675-BFF0-4D90-BA43-C8571F11A3BE}" srcOrd="2" destOrd="0" parTransId="{D976D196-4B1A-4864-9B98-27104E94C8E3}" sibTransId="{AB244DBD-5DD9-47B9-B520-85A748940C0F}"/>
    <dgm:cxn modelId="{6660A6E2-79CC-4012-9F6B-EEC24A3BECD2}" srcId="{87872F0B-0250-41B9-835B-7FDE2FDC059E}" destId="{AC47090C-F092-4905-A1A2-CE8D8FA85B1A}" srcOrd="1" destOrd="0" parTransId="{658CD94A-C549-47D8-9F08-7CCBF0054F46}" sibTransId="{EE9DDBF8-AA86-4B1C-A6FF-DFEAFF9FFAAC}"/>
    <dgm:cxn modelId="{FBE663F9-C3E1-4BD8-8A0C-D7CCB5FCCB3E}" type="presOf" srcId="{9313C865-FF9B-4EE3-833C-15802FF18F33}" destId="{3464C615-E15F-484F-B375-F324C53C3217}" srcOrd="0" destOrd="0" presId="urn:microsoft.com/office/officeart/2005/8/layout/hChevron3"/>
    <dgm:cxn modelId="{87A64C2B-9542-4B79-84E0-5555EE97E020}" type="presParOf" srcId="{FB90226E-0F91-4C58-A18B-D4FB73C7A11D}" destId="{3464C615-E15F-484F-B375-F324C53C3217}" srcOrd="0" destOrd="0" presId="urn:microsoft.com/office/officeart/2005/8/layout/hChevron3"/>
    <dgm:cxn modelId="{4A2EB9AC-F05A-440D-B441-45C2CD16363E}" type="presParOf" srcId="{FB90226E-0F91-4C58-A18B-D4FB73C7A11D}" destId="{113CC833-C3B1-47CB-8821-FA7B089D8F0E}" srcOrd="1" destOrd="0" presId="urn:microsoft.com/office/officeart/2005/8/layout/hChevron3"/>
    <dgm:cxn modelId="{F27DCA8D-D069-4C6F-9D71-9C5CC5BC9B36}" type="presParOf" srcId="{FB90226E-0F91-4C58-A18B-D4FB73C7A11D}" destId="{FD3A0C2B-A860-4B7A-9BA7-386DE393532A}" srcOrd="2" destOrd="0" presId="urn:microsoft.com/office/officeart/2005/8/layout/hChevron3"/>
    <dgm:cxn modelId="{F530CAA5-CC25-4582-A553-647776F6BFAA}" type="presParOf" srcId="{FB90226E-0F91-4C58-A18B-D4FB73C7A11D}" destId="{842F41B1-AD3B-42CA-9703-AA80A1582122}" srcOrd="3" destOrd="0" presId="urn:microsoft.com/office/officeart/2005/8/layout/hChevron3"/>
    <dgm:cxn modelId="{A9435FF5-0F9E-4A2C-B30E-115C008DF81F}" type="presParOf" srcId="{FB90226E-0F91-4C58-A18B-D4FB73C7A11D}" destId="{669C4365-CF2F-4325-838A-C04656220B19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ED69E7-AFB9-7B43-B15C-2CCEB186FB3A}">
      <dsp:nvSpPr>
        <dsp:cNvPr id="0" name=""/>
        <dsp:cNvSpPr/>
      </dsp:nvSpPr>
      <dsp:spPr>
        <a:xfrm>
          <a:off x="9026" y="1"/>
          <a:ext cx="1348997" cy="3348425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5173" tIns="330200" rIns="105173" bIns="33020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baseline="0" dirty="0"/>
            <a:t>Incorporate all values, voices, interests</a:t>
          </a:r>
          <a:endParaRPr lang="en-US" sz="1400" kern="1200" dirty="0"/>
        </a:p>
      </dsp:txBody>
      <dsp:txXfrm>
        <a:off x="9026" y="1272403"/>
        <a:ext cx="1348997" cy="2009055"/>
      </dsp:txXfrm>
    </dsp:sp>
    <dsp:sp modelId="{D6AA0F98-292F-694F-B5B9-D2FC1A8216D5}">
      <dsp:nvSpPr>
        <dsp:cNvPr id="0" name=""/>
        <dsp:cNvSpPr/>
      </dsp:nvSpPr>
      <dsp:spPr>
        <a:xfrm>
          <a:off x="400236" y="918775"/>
          <a:ext cx="566578" cy="56657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173" tIns="12700" rIns="44173" bIns="127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1</a:t>
          </a:r>
          <a:endParaRPr lang="en-US" sz="3000" kern="1200" dirty="0"/>
        </a:p>
      </dsp:txBody>
      <dsp:txXfrm>
        <a:off x="483209" y="1001748"/>
        <a:ext cx="400632" cy="400632"/>
      </dsp:txXfrm>
    </dsp:sp>
    <dsp:sp modelId="{ACD4F521-C53B-1447-82A4-628C69B0D542}">
      <dsp:nvSpPr>
        <dsp:cNvPr id="0" name=""/>
        <dsp:cNvSpPr/>
      </dsp:nvSpPr>
      <dsp:spPr>
        <a:xfrm>
          <a:off x="9026" y="2618440"/>
          <a:ext cx="1348997" cy="72"/>
        </a:xfrm>
        <a:prstGeom prst="rect">
          <a:avLst/>
        </a:prstGeom>
        <a:solidFill>
          <a:schemeClr val="accent2">
            <a:hueOff val="-336476"/>
            <a:satOff val="-648"/>
            <a:lumOff val="45"/>
            <a:alphaOff val="0"/>
          </a:schemeClr>
        </a:solidFill>
        <a:ln w="15875" cap="flat" cmpd="sng" algn="ctr">
          <a:solidFill>
            <a:schemeClr val="accent2">
              <a:hueOff val="-336476"/>
              <a:satOff val="-648"/>
              <a:lumOff val="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1036F5-F8B5-1642-A1BE-C21E84309A72}">
      <dsp:nvSpPr>
        <dsp:cNvPr id="0" name=""/>
        <dsp:cNvSpPr/>
      </dsp:nvSpPr>
      <dsp:spPr>
        <a:xfrm>
          <a:off x="1492924" y="1"/>
          <a:ext cx="1348997" cy="3348425"/>
        </a:xfrm>
        <a:prstGeom prst="rect">
          <a:avLst/>
        </a:prstGeom>
        <a:solidFill>
          <a:schemeClr val="accent2">
            <a:tint val="40000"/>
            <a:alpha val="90000"/>
            <a:hueOff val="-617177"/>
            <a:satOff val="-1207"/>
            <a:lumOff val="-46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-617177"/>
              <a:satOff val="-1207"/>
              <a:lumOff val="-4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5173" tIns="330200" rIns="105173" bIns="33020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baseline="0" dirty="0"/>
            <a:t>Build community support, bring public into conversation</a:t>
          </a:r>
          <a:endParaRPr lang="en-US" sz="1400" kern="1200" dirty="0"/>
        </a:p>
      </dsp:txBody>
      <dsp:txXfrm>
        <a:off x="1492924" y="1272403"/>
        <a:ext cx="1348997" cy="2009055"/>
      </dsp:txXfrm>
    </dsp:sp>
    <dsp:sp modelId="{42075B9F-F6DC-4741-B445-77BD5BFF4268}">
      <dsp:nvSpPr>
        <dsp:cNvPr id="0" name=""/>
        <dsp:cNvSpPr/>
      </dsp:nvSpPr>
      <dsp:spPr>
        <a:xfrm>
          <a:off x="1884133" y="918775"/>
          <a:ext cx="566578" cy="566578"/>
        </a:xfrm>
        <a:prstGeom prst="ellipse">
          <a:avLst/>
        </a:prstGeom>
        <a:solidFill>
          <a:schemeClr val="accent2">
            <a:hueOff val="-672953"/>
            <a:satOff val="-1295"/>
            <a:lumOff val="90"/>
            <a:alphaOff val="0"/>
          </a:schemeClr>
        </a:solidFill>
        <a:ln w="15875" cap="flat" cmpd="sng" algn="ctr">
          <a:solidFill>
            <a:schemeClr val="accent2">
              <a:hueOff val="-672953"/>
              <a:satOff val="-1295"/>
              <a:lumOff val="9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173" tIns="12700" rIns="44173" bIns="127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2</a:t>
          </a:r>
        </a:p>
      </dsp:txBody>
      <dsp:txXfrm>
        <a:off x="1967106" y="1001748"/>
        <a:ext cx="400632" cy="400632"/>
      </dsp:txXfrm>
    </dsp:sp>
    <dsp:sp modelId="{89488CB6-9B53-9543-A378-D08D495D7871}">
      <dsp:nvSpPr>
        <dsp:cNvPr id="0" name=""/>
        <dsp:cNvSpPr/>
      </dsp:nvSpPr>
      <dsp:spPr>
        <a:xfrm>
          <a:off x="1492924" y="2618440"/>
          <a:ext cx="1348997" cy="72"/>
        </a:xfrm>
        <a:prstGeom prst="rect">
          <a:avLst/>
        </a:prstGeom>
        <a:solidFill>
          <a:schemeClr val="accent2">
            <a:hueOff val="-1009429"/>
            <a:satOff val="-1943"/>
            <a:lumOff val="136"/>
            <a:alphaOff val="0"/>
          </a:schemeClr>
        </a:solidFill>
        <a:ln w="15875" cap="flat" cmpd="sng" algn="ctr">
          <a:solidFill>
            <a:schemeClr val="accent2">
              <a:hueOff val="-1009429"/>
              <a:satOff val="-1943"/>
              <a:lumOff val="13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16E5D6-6E64-7E4D-83E8-197D05072F9C}">
      <dsp:nvSpPr>
        <dsp:cNvPr id="0" name=""/>
        <dsp:cNvSpPr/>
      </dsp:nvSpPr>
      <dsp:spPr>
        <a:xfrm>
          <a:off x="2976821" y="1"/>
          <a:ext cx="1348997" cy="3348425"/>
        </a:xfrm>
        <a:prstGeom prst="rect">
          <a:avLst/>
        </a:prstGeom>
        <a:solidFill>
          <a:schemeClr val="accent2">
            <a:tint val="40000"/>
            <a:alpha val="90000"/>
            <a:hueOff val="-1234355"/>
            <a:satOff val="-2414"/>
            <a:lumOff val="-92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-1234355"/>
              <a:satOff val="-2414"/>
              <a:lumOff val="-9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5173" tIns="330200" rIns="105173" bIns="33020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baseline="0" dirty="0"/>
            <a:t>Build off community knowledge; incorporate community decision making</a:t>
          </a:r>
          <a:endParaRPr lang="en-US" sz="1400" kern="1200" dirty="0"/>
        </a:p>
      </dsp:txBody>
      <dsp:txXfrm>
        <a:off x="2976821" y="1272403"/>
        <a:ext cx="1348997" cy="2009055"/>
      </dsp:txXfrm>
    </dsp:sp>
    <dsp:sp modelId="{91014757-5F30-EA48-8D12-E78BD3556DBC}">
      <dsp:nvSpPr>
        <dsp:cNvPr id="0" name=""/>
        <dsp:cNvSpPr/>
      </dsp:nvSpPr>
      <dsp:spPr>
        <a:xfrm>
          <a:off x="3368030" y="918775"/>
          <a:ext cx="566578" cy="566578"/>
        </a:xfrm>
        <a:prstGeom prst="ellipse">
          <a:avLst/>
        </a:prstGeom>
        <a:solidFill>
          <a:schemeClr val="accent2">
            <a:hueOff val="-1345905"/>
            <a:satOff val="-2591"/>
            <a:lumOff val="181"/>
            <a:alphaOff val="0"/>
          </a:schemeClr>
        </a:solidFill>
        <a:ln w="15875" cap="flat" cmpd="sng" algn="ctr">
          <a:solidFill>
            <a:schemeClr val="accent2">
              <a:hueOff val="-1345905"/>
              <a:satOff val="-2591"/>
              <a:lumOff val="18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173" tIns="12700" rIns="44173" bIns="127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3</a:t>
          </a:r>
        </a:p>
      </dsp:txBody>
      <dsp:txXfrm>
        <a:off x="3451003" y="1001748"/>
        <a:ext cx="400632" cy="400632"/>
      </dsp:txXfrm>
    </dsp:sp>
    <dsp:sp modelId="{9C5882FD-F15C-C34A-A58E-B3020236B177}">
      <dsp:nvSpPr>
        <dsp:cNvPr id="0" name=""/>
        <dsp:cNvSpPr/>
      </dsp:nvSpPr>
      <dsp:spPr>
        <a:xfrm>
          <a:off x="2976821" y="2618440"/>
          <a:ext cx="1348997" cy="72"/>
        </a:xfrm>
        <a:prstGeom prst="rect">
          <a:avLst/>
        </a:prstGeom>
        <a:solidFill>
          <a:schemeClr val="accent2">
            <a:hueOff val="-1682382"/>
            <a:satOff val="-3238"/>
            <a:lumOff val="226"/>
            <a:alphaOff val="0"/>
          </a:schemeClr>
        </a:solidFill>
        <a:ln w="15875" cap="flat" cmpd="sng" algn="ctr">
          <a:solidFill>
            <a:schemeClr val="accent2">
              <a:hueOff val="-1682382"/>
              <a:satOff val="-3238"/>
              <a:lumOff val="22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E91D03-35A4-BF43-B891-6DA525AE0A7C}">
      <dsp:nvSpPr>
        <dsp:cNvPr id="0" name=""/>
        <dsp:cNvSpPr/>
      </dsp:nvSpPr>
      <dsp:spPr>
        <a:xfrm>
          <a:off x="4460718" y="1"/>
          <a:ext cx="1348997" cy="3348425"/>
        </a:xfrm>
        <a:prstGeom prst="rect">
          <a:avLst/>
        </a:prstGeom>
        <a:solidFill>
          <a:schemeClr val="accent2">
            <a:tint val="40000"/>
            <a:alpha val="90000"/>
            <a:hueOff val="-1851532"/>
            <a:satOff val="-3621"/>
            <a:lumOff val="-139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-1851532"/>
              <a:satOff val="-3621"/>
              <a:lumOff val="-13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5173" tIns="330200" rIns="105173" bIns="33020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baseline="0" dirty="0"/>
            <a:t>Advance a culture of stewardship</a:t>
          </a:r>
          <a:endParaRPr lang="en-US" sz="1400" kern="1200" dirty="0"/>
        </a:p>
      </dsp:txBody>
      <dsp:txXfrm>
        <a:off x="4460718" y="1272403"/>
        <a:ext cx="1348997" cy="2009055"/>
      </dsp:txXfrm>
    </dsp:sp>
    <dsp:sp modelId="{E8D8C43B-F734-1949-B8EC-91DC23096442}">
      <dsp:nvSpPr>
        <dsp:cNvPr id="0" name=""/>
        <dsp:cNvSpPr/>
      </dsp:nvSpPr>
      <dsp:spPr>
        <a:xfrm>
          <a:off x="4851928" y="918775"/>
          <a:ext cx="566578" cy="566578"/>
        </a:xfrm>
        <a:prstGeom prst="ellipse">
          <a:avLst/>
        </a:prstGeom>
        <a:solidFill>
          <a:schemeClr val="accent2">
            <a:hueOff val="-2018858"/>
            <a:satOff val="-3886"/>
            <a:lumOff val="271"/>
            <a:alphaOff val="0"/>
          </a:schemeClr>
        </a:solidFill>
        <a:ln w="15875" cap="flat" cmpd="sng" algn="ctr">
          <a:solidFill>
            <a:schemeClr val="accent2">
              <a:hueOff val="-2018858"/>
              <a:satOff val="-3886"/>
              <a:lumOff val="27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173" tIns="12700" rIns="44173" bIns="127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4</a:t>
          </a:r>
        </a:p>
      </dsp:txBody>
      <dsp:txXfrm>
        <a:off x="4934901" y="1001748"/>
        <a:ext cx="400632" cy="400632"/>
      </dsp:txXfrm>
    </dsp:sp>
    <dsp:sp modelId="{518B7308-97DA-7845-B959-66CE7BB4A725}">
      <dsp:nvSpPr>
        <dsp:cNvPr id="0" name=""/>
        <dsp:cNvSpPr/>
      </dsp:nvSpPr>
      <dsp:spPr>
        <a:xfrm>
          <a:off x="4460718" y="2618440"/>
          <a:ext cx="1348997" cy="72"/>
        </a:xfrm>
        <a:prstGeom prst="rect">
          <a:avLst/>
        </a:prstGeom>
        <a:solidFill>
          <a:schemeClr val="accent2">
            <a:hueOff val="-2355334"/>
            <a:satOff val="-4534"/>
            <a:lumOff val="317"/>
            <a:alphaOff val="0"/>
          </a:schemeClr>
        </a:solidFill>
        <a:ln w="15875" cap="flat" cmpd="sng" algn="ctr">
          <a:solidFill>
            <a:schemeClr val="accent2">
              <a:hueOff val="-2355334"/>
              <a:satOff val="-4534"/>
              <a:lumOff val="31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AA5A67-848F-284D-ABD9-5C67F00FF754}">
      <dsp:nvSpPr>
        <dsp:cNvPr id="0" name=""/>
        <dsp:cNvSpPr/>
      </dsp:nvSpPr>
      <dsp:spPr>
        <a:xfrm>
          <a:off x="5944616" y="1"/>
          <a:ext cx="1348997" cy="3348425"/>
        </a:xfrm>
        <a:prstGeom prst="rect">
          <a:avLst/>
        </a:prstGeom>
        <a:solidFill>
          <a:schemeClr val="accent2">
            <a:tint val="40000"/>
            <a:alpha val="90000"/>
            <a:hueOff val="-2468709"/>
            <a:satOff val="-4829"/>
            <a:lumOff val="-185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-2468709"/>
              <a:satOff val="-4829"/>
              <a:lumOff val="-18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5173" tIns="330200" rIns="105173" bIns="33020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baseline="0" dirty="0"/>
            <a:t>Respect history, current uses, water law</a:t>
          </a:r>
          <a:endParaRPr lang="en-US" sz="1400" kern="1200" dirty="0"/>
        </a:p>
      </dsp:txBody>
      <dsp:txXfrm>
        <a:off x="5944616" y="1272403"/>
        <a:ext cx="1348997" cy="2009055"/>
      </dsp:txXfrm>
    </dsp:sp>
    <dsp:sp modelId="{73695992-EC23-4840-94A2-B178F173D10B}">
      <dsp:nvSpPr>
        <dsp:cNvPr id="0" name=""/>
        <dsp:cNvSpPr/>
      </dsp:nvSpPr>
      <dsp:spPr>
        <a:xfrm>
          <a:off x="6335825" y="918775"/>
          <a:ext cx="566578" cy="566578"/>
        </a:xfrm>
        <a:prstGeom prst="ellipse">
          <a:avLst/>
        </a:prstGeom>
        <a:solidFill>
          <a:schemeClr val="accent2">
            <a:hueOff val="-2691811"/>
            <a:satOff val="-5182"/>
            <a:lumOff val="362"/>
            <a:alphaOff val="0"/>
          </a:schemeClr>
        </a:solidFill>
        <a:ln w="15875" cap="flat" cmpd="sng" algn="ctr">
          <a:solidFill>
            <a:schemeClr val="accent2">
              <a:hueOff val="-2691811"/>
              <a:satOff val="-5182"/>
              <a:lumOff val="36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173" tIns="12700" rIns="44173" bIns="127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5</a:t>
          </a:r>
        </a:p>
      </dsp:txBody>
      <dsp:txXfrm>
        <a:off x="6418798" y="1001748"/>
        <a:ext cx="400632" cy="400632"/>
      </dsp:txXfrm>
    </dsp:sp>
    <dsp:sp modelId="{A1C43B40-9357-B940-BBFD-5EE172171FA3}">
      <dsp:nvSpPr>
        <dsp:cNvPr id="0" name=""/>
        <dsp:cNvSpPr/>
      </dsp:nvSpPr>
      <dsp:spPr>
        <a:xfrm>
          <a:off x="5944616" y="2618440"/>
          <a:ext cx="1348997" cy="72"/>
        </a:xfrm>
        <a:prstGeom prst="rect">
          <a:avLst/>
        </a:prstGeom>
        <a:solidFill>
          <a:schemeClr val="accent2">
            <a:hueOff val="-3028287"/>
            <a:satOff val="-5829"/>
            <a:lumOff val="407"/>
            <a:alphaOff val="0"/>
          </a:schemeClr>
        </a:solidFill>
        <a:ln w="15875" cap="flat" cmpd="sng" algn="ctr">
          <a:solidFill>
            <a:schemeClr val="accent2">
              <a:hueOff val="-3028287"/>
              <a:satOff val="-5829"/>
              <a:lumOff val="40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C1ECCE-1CF5-AE43-AD94-2564C833F4EE}">
      <dsp:nvSpPr>
        <dsp:cNvPr id="0" name=""/>
        <dsp:cNvSpPr/>
      </dsp:nvSpPr>
      <dsp:spPr>
        <a:xfrm>
          <a:off x="7428513" y="1"/>
          <a:ext cx="1348997" cy="3348425"/>
        </a:xfrm>
        <a:prstGeom prst="rect">
          <a:avLst/>
        </a:prstGeom>
        <a:solidFill>
          <a:schemeClr val="accent2">
            <a:tint val="40000"/>
            <a:alpha val="90000"/>
            <a:hueOff val="-3085886"/>
            <a:satOff val="-6036"/>
            <a:lumOff val="-231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-3085886"/>
              <a:satOff val="-6036"/>
              <a:lumOff val="-23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5173" tIns="330200" rIns="105173" bIns="33020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baseline="0" dirty="0"/>
            <a:t>Optimize water resources for </a:t>
          </a:r>
          <a:r>
            <a:rPr lang="en-US" sz="1400" u="sng" kern="1200" baseline="0" dirty="0"/>
            <a:t>all</a:t>
          </a:r>
          <a:r>
            <a:rPr lang="en-US" sz="1400" kern="1200" baseline="0" dirty="0"/>
            <a:t> uses in accordance with CO water law</a:t>
          </a:r>
          <a:endParaRPr lang="en-US" sz="1400" kern="1200" dirty="0"/>
        </a:p>
      </dsp:txBody>
      <dsp:txXfrm>
        <a:off x="7428513" y="1272403"/>
        <a:ext cx="1348997" cy="2009055"/>
      </dsp:txXfrm>
    </dsp:sp>
    <dsp:sp modelId="{9B2F2148-CD79-6946-A66D-D9913471FC47}">
      <dsp:nvSpPr>
        <dsp:cNvPr id="0" name=""/>
        <dsp:cNvSpPr/>
      </dsp:nvSpPr>
      <dsp:spPr>
        <a:xfrm>
          <a:off x="7819722" y="918775"/>
          <a:ext cx="566578" cy="566578"/>
        </a:xfrm>
        <a:prstGeom prst="ellipse">
          <a:avLst/>
        </a:prstGeom>
        <a:solidFill>
          <a:schemeClr val="accent2">
            <a:hueOff val="-3364763"/>
            <a:satOff val="-6477"/>
            <a:lumOff val="452"/>
            <a:alphaOff val="0"/>
          </a:schemeClr>
        </a:solidFill>
        <a:ln w="15875" cap="flat" cmpd="sng" algn="ctr">
          <a:solidFill>
            <a:schemeClr val="accent2">
              <a:hueOff val="-3364763"/>
              <a:satOff val="-6477"/>
              <a:lumOff val="45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173" tIns="12700" rIns="44173" bIns="127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6</a:t>
          </a:r>
        </a:p>
      </dsp:txBody>
      <dsp:txXfrm>
        <a:off x="7902695" y="1001748"/>
        <a:ext cx="400632" cy="400632"/>
      </dsp:txXfrm>
    </dsp:sp>
    <dsp:sp modelId="{9FCD02D9-289C-8349-8E5D-65325E9B3180}">
      <dsp:nvSpPr>
        <dsp:cNvPr id="0" name=""/>
        <dsp:cNvSpPr/>
      </dsp:nvSpPr>
      <dsp:spPr>
        <a:xfrm>
          <a:off x="7428513" y="2618440"/>
          <a:ext cx="1348997" cy="72"/>
        </a:xfrm>
        <a:prstGeom prst="rect">
          <a:avLst/>
        </a:prstGeom>
        <a:solidFill>
          <a:schemeClr val="accent2">
            <a:hueOff val="-3701240"/>
            <a:satOff val="-7125"/>
            <a:lumOff val="498"/>
            <a:alphaOff val="0"/>
          </a:schemeClr>
        </a:solidFill>
        <a:ln w="15875" cap="flat" cmpd="sng" algn="ctr">
          <a:solidFill>
            <a:schemeClr val="accent2">
              <a:hueOff val="-3701240"/>
              <a:satOff val="-7125"/>
              <a:lumOff val="49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DC9974-9EA7-444A-87EC-4B641914254C}">
      <dsp:nvSpPr>
        <dsp:cNvPr id="0" name=""/>
        <dsp:cNvSpPr/>
      </dsp:nvSpPr>
      <dsp:spPr>
        <a:xfrm>
          <a:off x="8912410" y="1"/>
          <a:ext cx="1348997" cy="3348425"/>
        </a:xfrm>
        <a:prstGeom prst="rect">
          <a:avLst/>
        </a:prstGeom>
        <a:solidFill>
          <a:schemeClr val="accent2">
            <a:tint val="40000"/>
            <a:alpha val="90000"/>
            <a:hueOff val="-3703064"/>
            <a:satOff val="-7243"/>
            <a:lumOff val="-277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-3703064"/>
              <a:satOff val="-7243"/>
              <a:lumOff val="-27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5173" tIns="330200" rIns="105173" bIns="33020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baseline="0" dirty="0"/>
            <a:t>Build a program around Science based adaptive management</a:t>
          </a:r>
          <a:endParaRPr lang="en-US" sz="1400" kern="1200" dirty="0"/>
        </a:p>
      </dsp:txBody>
      <dsp:txXfrm>
        <a:off x="8912410" y="1272403"/>
        <a:ext cx="1348997" cy="2009055"/>
      </dsp:txXfrm>
    </dsp:sp>
    <dsp:sp modelId="{DCB9FF53-B21B-F64E-B8DD-6B0DD2F0E3A3}">
      <dsp:nvSpPr>
        <dsp:cNvPr id="0" name=""/>
        <dsp:cNvSpPr/>
      </dsp:nvSpPr>
      <dsp:spPr>
        <a:xfrm>
          <a:off x="9303619" y="918775"/>
          <a:ext cx="566578" cy="566578"/>
        </a:xfrm>
        <a:prstGeom prst="ellipse">
          <a:avLst/>
        </a:prstGeom>
        <a:solidFill>
          <a:schemeClr val="accent2">
            <a:hueOff val="-4037716"/>
            <a:satOff val="-7772"/>
            <a:lumOff val="543"/>
            <a:alphaOff val="0"/>
          </a:schemeClr>
        </a:solidFill>
        <a:ln w="15875" cap="flat" cmpd="sng" algn="ctr">
          <a:solidFill>
            <a:schemeClr val="accent2">
              <a:hueOff val="-4037716"/>
              <a:satOff val="-7772"/>
              <a:lumOff val="54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173" tIns="12700" rIns="44173" bIns="127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7</a:t>
          </a:r>
        </a:p>
      </dsp:txBody>
      <dsp:txXfrm>
        <a:off x="9386592" y="1001748"/>
        <a:ext cx="400632" cy="400632"/>
      </dsp:txXfrm>
    </dsp:sp>
    <dsp:sp modelId="{16BD294E-0A02-EB4A-9FBD-32DD4B5D9990}">
      <dsp:nvSpPr>
        <dsp:cNvPr id="0" name=""/>
        <dsp:cNvSpPr/>
      </dsp:nvSpPr>
      <dsp:spPr>
        <a:xfrm>
          <a:off x="8912410" y="2618440"/>
          <a:ext cx="1348997" cy="72"/>
        </a:xfrm>
        <a:prstGeom prst="rect">
          <a:avLst/>
        </a:prstGeom>
        <a:solidFill>
          <a:schemeClr val="accent2">
            <a:hueOff val="-4374192"/>
            <a:satOff val="-8420"/>
            <a:lumOff val="588"/>
            <a:alphaOff val="0"/>
          </a:schemeClr>
        </a:solidFill>
        <a:ln w="15875" cap="flat" cmpd="sng" algn="ctr">
          <a:solidFill>
            <a:schemeClr val="accent2">
              <a:hueOff val="-4374192"/>
              <a:satOff val="-8420"/>
              <a:lumOff val="58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4B6EC5-7479-476A-8B0E-9810A7451DBD}">
      <dsp:nvSpPr>
        <dsp:cNvPr id="0" name=""/>
        <dsp:cNvSpPr/>
      </dsp:nvSpPr>
      <dsp:spPr>
        <a:xfrm>
          <a:off x="3483552" y="3719079"/>
          <a:ext cx="3498582" cy="2614023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baseline="0" dirty="0"/>
            <a:t>2018-2019 Accomplishments so far</a:t>
          </a:r>
          <a:endParaRPr lang="en-US" sz="2900" kern="1200" dirty="0"/>
        </a:p>
      </dsp:txBody>
      <dsp:txXfrm>
        <a:off x="3995907" y="4101894"/>
        <a:ext cx="2473872" cy="1848393"/>
      </dsp:txXfrm>
    </dsp:sp>
    <dsp:sp modelId="{EFB827C4-4FB6-4610-9643-32EB78348C0C}">
      <dsp:nvSpPr>
        <dsp:cNvPr id="0" name=""/>
        <dsp:cNvSpPr/>
      </dsp:nvSpPr>
      <dsp:spPr>
        <a:xfrm rot="10844131">
          <a:off x="1102050" y="4615010"/>
          <a:ext cx="2250860" cy="744996"/>
        </a:xfrm>
        <a:prstGeom prst="lef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3F16B5-18EF-491D-BBEB-3B0A9D25C027}">
      <dsp:nvSpPr>
        <dsp:cNvPr id="0" name=""/>
        <dsp:cNvSpPr/>
      </dsp:nvSpPr>
      <dsp:spPr>
        <a:xfrm>
          <a:off x="187234" y="4241135"/>
          <a:ext cx="1829816" cy="1463852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Convened 12 stakeholder meetings</a:t>
          </a:r>
        </a:p>
      </dsp:txBody>
      <dsp:txXfrm>
        <a:off x="230109" y="4284010"/>
        <a:ext cx="1744066" cy="1378102"/>
      </dsp:txXfrm>
    </dsp:sp>
    <dsp:sp modelId="{EE39C1DD-159F-4BD8-9BDC-FA75BD635046}">
      <dsp:nvSpPr>
        <dsp:cNvPr id="0" name=""/>
        <dsp:cNvSpPr/>
      </dsp:nvSpPr>
      <dsp:spPr>
        <a:xfrm rot="12245965">
          <a:off x="1011722" y="3368085"/>
          <a:ext cx="2694513" cy="744996"/>
        </a:xfrm>
        <a:prstGeom prst="lef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BCD477-C199-4280-864D-BDCED512CD91}">
      <dsp:nvSpPr>
        <dsp:cNvPr id="0" name=""/>
        <dsp:cNvSpPr/>
      </dsp:nvSpPr>
      <dsp:spPr>
        <a:xfrm>
          <a:off x="214243" y="2264664"/>
          <a:ext cx="1829816" cy="1851612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Ongoing public outreach: online surveys, press releases, meetings, and field trips.</a:t>
          </a:r>
        </a:p>
      </dsp:txBody>
      <dsp:txXfrm>
        <a:off x="267836" y="2318257"/>
        <a:ext cx="1722630" cy="1744426"/>
      </dsp:txXfrm>
    </dsp:sp>
    <dsp:sp modelId="{357A0164-A8A8-45EC-84D1-A7A38513CD29}">
      <dsp:nvSpPr>
        <dsp:cNvPr id="0" name=""/>
        <dsp:cNvSpPr/>
      </dsp:nvSpPr>
      <dsp:spPr>
        <a:xfrm rot="14322022">
          <a:off x="2438336" y="2213239"/>
          <a:ext cx="2621539" cy="744996"/>
        </a:xfrm>
        <a:prstGeom prst="lef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1B6CE0-C08B-4230-88EC-0699B668AABA}">
      <dsp:nvSpPr>
        <dsp:cNvPr id="0" name=""/>
        <dsp:cNvSpPr/>
      </dsp:nvSpPr>
      <dsp:spPr>
        <a:xfrm>
          <a:off x="2153235" y="503580"/>
          <a:ext cx="1829816" cy="1924307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baseline="0" dirty="0"/>
            <a:t>Established committed steering committee of diverse water users</a:t>
          </a:r>
          <a:endParaRPr lang="en-US" sz="2000" kern="1200" dirty="0"/>
        </a:p>
      </dsp:txBody>
      <dsp:txXfrm>
        <a:off x="2206828" y="557173"/>
        <a:ext cx="1722630" cy="1817121"/>
      </dsp:txXfrm>
    </dsp:sp>
    <dsp:sp modelId="{0ECAD239-8C1A-4EB8-A538-E17FE9394D4A}">
      <dsp:nvSpPr>
        <dsp:cNvPr id="0" name=""/>
        <dsp:cNvSpPr/>
      </dsp:nvSpPr>
      <dsp:spPr>
        <a:xfrm rot="16101276">
          <a:off x="4024512" y="2080924"/>
          <a:ext cx="2268859" cy="744996"/>
        </a:xfrm>
        <a:prstGeom prst="lef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AB35DC-30CB-4FA3-8CF3-8B3AFD451A6E}">
      <dsp:nvSpPr>
        <dsp:cNvPr id="0" name=""/>
        <dsp:cNvSpPr/>
      </dsp:nvSpPr>
      <dsp:spPr>
        <a:xfrm>
          <a:off x="4211460" y="213504"/>
          <a:ext cx="1829816" cy="2211911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baseline="0" dirty="0"/>
            <a:t>Community feedback refined scope, concerns, opportunities, and information gaps</a:t>
          </a:r>
          <a:endParaRPr lang="en-US" sz="2000" kern="1200" dirty="0"/>
        </a:p>
      </dsp:txBody>
      <dsp:txXfrm>
        <a:off x="4265053" y="267097"/>
        <a:ext cx="1722630" cy="2104725"/>
      </dsp:txXfrm>
    </dsp:sp>
    <dsp:sp modelId="{DC013A7C-8F2B-494A-9348-29958FB67DF5}">
      <dsp:nvSpPr>
        <dsp:cNvPr id="0" name=""/>
        <dsp:cNvSpPr/>
      </dsp:nvSpPr>
      <dsp:spPr>
        <a:xfrm rot="17901684">
          <a:off x="5268234" y="2146831"/>
          <a:ext cx="2635656" cy="744996"/>
        </a:xfrm>
        <a:prstGeom prst="lef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3EC0E6-50A1-4652-86C8-49F9B1F26018}">
      <dsp:nvSpPr>
        <dsp:cNvPr id="0" name=""/>
        <dsp:cNvSpPr/>
      </dsp:nvSpPr>
      <dsp:spPr>
        <a:xfrm>
          <a:off x="6297164" y="293038"/>
          <a:ext cx="1829816" cy="2133287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baseline="0" dirty="0"/>
            <a:t>Compiled reports/data from local efforts to inform future assessment needs &amp; priorities</a:t>
          </a:r>
          <a:endParaRPr lang="en-US" sz="2000" kern="1200" dirty="0"/>
        </a:p>
      </dsp:txBody>
      <dsp:txXfrm>
        <a:off x="6350757" y="346631"/>
        <a:ext cx="1722630" cy="2026101"/>
      </dsp:txXfrm>
    </dsp:sp>
    <dsp:sp modelId="{7A426E76-6FFF-4E6F-A994-59B94208078C}">
      <dsp:nvSpPr>
        <dsp:cNvPr id="0" name=""/>
        <dsp:cNvSpPr/>
      </dsp:nvSpPr>
      <dsp:spPr>
        <a:xfrm rot="19955155">
          <a:off x="6657998" y="3229442"/>
          <a:ext cx="2641313" cy="744996"/>
        </a:xfrm>
        <a:prstGeom prst="lef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4CB8F3-3543-40FC-8CD8-67B7D3079F40}">
      <dsp:nvSpPr>
        <dsp:cNvPr id="0" name=""/>
        <dsp:cNvSpPr/>
      </dsp:nvSpPr>
      <dsp:spPr>
        <a:xfrm>
          <a:off x="8236097" y="2266124"/>
          <a:ext cx="1829816" cy="1455523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baseline="0" dirty="0"/>
            <a:t>Preliminary identification &amp; mapping of project sites</a:t>
          </a:r>
          <a:endParaRPr lang="en-US" sz="2000" kern="1200" dirty="0"/>
        </a:p>
      </dsp:txBody>
      <dsp:txXfrm>
        <a:off x="8278728" y="2308755"/>
        <a:ext cx="1744554" cy="1370261"/>
      </dsp:txXfrm>
    </dsp:sp>
    <dsp:sp modelId="{82F3E1E0-93E6-43F9-8B59-80CEDACF0E7B}">
      <dsp:nvSpPr>
        <dsp:cNvPr id="0" name=""/>
        <dsp:cNvSpPr/>
      </dsp:nvSpPr>
      <dsp:spPr>
        <a:xfrm rot="21519287">
          <a:off x="7119258" y="4581383"/>
          <a:ext cx="2377157" cy="744996"/>
        </a:xfrm>
        <a:prstGeom prst="lef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71DF63-91C1-4C3F-A53E-CA12E96F3578}">
      <dsp:nvSpPr>
        <dsp:cNvPr id="0" name=""/>
        <dsp:cNvSpPr/>
      </dsp:nvSpPr>
      <dsp:spPr>
        <a:xfrm>
          <a:off x="8153635" y="3990385"/>
          <a:ext cx="2684907" cy="187118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baseline="0" dirty="0"/>
            <a:t>Exploring opportunities to mutually benefit and protect water resources  for environmental, agricultural, recreation, and municipal uses.</a:t>
          </a:r>
          <a:endParaRPr lang="en-US" sz="2000" kern="1200" dirty="0"/>
        </a:p>
      </dsp:txBody>
      <dsp:txXfrm>
        <a:off x="8208440" y="4045190"/>
        <a:ext cx="2575297" cy="176157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64C615-E15F-484F-B375-F324C53C3217}">
      <dsp:nvSpPr>
        <dsp:cNvPr id="0" name=""/>
        <dsp:cNvSpPr/>
      </dsp:nvSpPr>
      <dsp:spPr>
        <a:xfrm>
          <a:off x="137" y="1396230"/>
          <a:ext cx="3902002" cy="1485414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20003" bIns="4000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prstClr val="black"/>
            </a:buClr>
            <a:buFont typeface="Arial" panose="020B0604020202020204" pitchFamily="34" charset="0"/>
            <a:buNone/>
          </a:pPr>
          <a:r>
            <a:rPr lang="en-US" sz="1500" kern="1200" cap="all" dirty="0"/>
            <a:t>community interest and needs identified opportunity to begin analysis &amp; project feasibility</a:t>
          </a:r>
          <a:endParaRPr lang="en-US" sz="1500" kern="1200" dirty="0"/>
        </a:p>
      </dsp:txBody>
      <dsp:txXfrm>
        <a:off x="137" y="1396230"/>
        <a:ext cx="3530649" cy="1485414"/>
      </dsp:txXfrm>
    </dsp:sp>
    <dsp:sp modelId="{FD3A0C2B-A860-4B7A-9BA7-386DE393532A}">
      <dsp:nvSpPr>
        <dsp:cNvPr id="0" name=""/>
        <dsp:cNvSpPr/>
      </dsp:nvSpPr>
      <dsp:spPr>
        <a:xfrm>
          <a:off x="3287094" y="1381252"/>
          <a:ext cx="4533669" cy="1528637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prstClr val="black"/>
            </a:buClr>
            <a:buFont typeface="Arial" panose="020B0604020202020204" pitchFamily="34" charset="0"/>
            <a:buNone/>
          </a:pPr>
          <a:r>
            <a:rPr lang="en-US" sz="1500" kern="1200" cap="all" dirty="0"/>
            <a:t>design for multi-purpose project (agriculture, environmental, recreation &amp; municipal) </a:t>
          </a:r>
          <a:endParaRPr lang="en-US" sz="1500" kern="1200" dirty="0"/>
        </a:p>
      </dsp:txBody>
      <dsp:txXfrm>
        <a:off x="4051413" y="1381252"/>
        <a:ext cx="3005032" cy="1528637"/>
      </dsp:txXfrm>
    </dsp:sp>
    <dsp:sp modelId="{669C4365-CF2F-4325-838A-C04656220B19}">
      <dsp:nvSpPr>
        <dsp:cNvPr id="0" name=""/>
        <dsp:cNvSpPr/>
      </dsp:nvSpPr>
      <dsp:spPr>
        <a:xfrm>
          <a:off x="7257799" y="1398908"/>
          <a:ext cx="3455928" cy="1480058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prstClr val="black"/>
            </a:buClr>
            <a:buFont typeface="Arial" panose="020B0604020202020204" pitchFamily="34" charset="0"/>
            <a:buNone/>
          </a:pPr>
          <a:endParaRPr lang="en-US" sz="1500" kern="1200" cap="all" dirty="0"/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prstClr val="black"/>
            </a:buClr>
            <a:buFont typeface="Arial" panose="020B0604020202020204" pitchFamily="34" charset="0"/>
            <a:buNone/>
          </a:pPr>
          <a:r>
            <a:rPr lang="en-US" sz="1500" kern="1200" cap="all" dirty="0"/>
            <a:t>refine design plan based on stakeholder feedback &amp; approval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7997828" y="1398908"/>
        <a:ext cx="1975870" cy="14800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7/9/2019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7/9/2019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cid:d2c97d21-563d-4b62-833f-b26fd904a15e@namprd02.prod.outlook.com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AFCA6-DFA8-1147-8DEE-C7A62719C3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3774" y="1365957"/>
            <a:ext cx="10364452" cy="4041422"/>
          </a:xfrm>
        </p:spPr>
        <p:txBody>
          <a:bodyPr anchor="ctr">
            <a:normAutofit/>
          </a:bodyPr>
          <a:lstStyle/>
          <a:p>
            <a:r>
              <a:rPr lang="en-US" sz="6800"/>
              <a:t>UpPER SAN JUAN WATERSHED ENHANCEMENT PARTNERSHIP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C69A47-C753-4341-B07A-1BC7A2BA9A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17182" y="643465"/>
            <a:ext cx="5961044" cy="722492"/>
          </a:xfrm>
        </p:spPr>
        <p:txBody>
          <a:bodyPr>
            <a:normAutofit/>
          </a:bodyPr>
          <a:lstStyle/>
          <a:p>
            <a:pPr algn="r">
              <a:lnSpc>
                <a:spcPct val="110000"/>
              </a:lnSpc>
            </a:pPr>
            <a:r>
              <a:rPr lang="en-US" sz="1900"/>
              <a:t>Exploring opportunities to secure resilient water resources for all users</a:t>
            </a:r>
          </a:p>
        </p:txBody>
      </p:sp>
    </p:spTree>
    <p:extLst>
      <p:ext uri="{BB962C8B-B14F-4D97-AF65-F5344CB8AC3E}">
        <p14:creationId xmlns:p14="http://schemas.microsoft.com/office/powerpoint/2010/main" val="5397541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E7F8C-517B-4B64-84F8-3A8F3391F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751039"/>
            <a:ext cx="10364451" cy="1197031"/>
          </a:xfrm>
        </p:spPr>
        <p:txBody>
          <a:bodyPr>
            <a:normAutofit fontScale="90000"/>
          </a:bodyPr>
          <a:lstStyle/>
          <a:p>
            <a:r>
              <a:rPr lang="en-US" sz="5600" dirty="0"/>
              <a:t>Concept Design Plan Proposal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2B25DC77-94D8-4FF8-A0CD-3A2788B2E3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59377318"/>
              </p:ext>
            </p:extLst>
          </p:nvPr>
        </p:nvGraphicFramePr>
        <p:xfrm>
          <a:off x="695739" y="1510749"/>
          <a:ext cx="10979426" cy="4277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261684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E4D00701-CA78-4D7F-9323-C322E0ABA46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76791793"/>
              </p:ext>
            </p:extLst>
          </p:nvPr>
        </p:nvGraphicFramePr>
        <p:xfrm>
          <a:off x="1537251" y="3945788"/>
          <a:ext cx="8746435" cy="2382466"/>
        </p:xfrm>
        <a:graphic>
          <a:graphicData uri="http://schemas.openxmlformats.org/drawingml/2006/table">
            <a:tbl>
              <a:tblPr firstRow="1" firstCol="1" bandRow="1"/>
              <a:tblGrid>
                <a:gridCol w="8746435">
                  <a:extLst>
                    <a:ext uri="{9D8B030D-6E8A-4147-A177-3AD203B41FA5}">
                      <a16:colId xmlns:a16="http://schemas.microsoft.com/office/drawing/2014/main" val="3876940326"/>
                    </a:ext>
                  </a:extLst>
                </a:gridCol>
              </a:tblGrid>
              <a:tr h="39610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u="sng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Tasks &amp; Deliverables:</a:t>
                      </a:r>
                      <a:endParaRPr lang="en-US" sz="2400" u="sng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9978094"/>
                  </a:ext>
                </a:extLst>
              </a:tr>
              <a:tr h="347549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lphaLcParenR"/>
                      </a:pPr>
                      <a:r>
                        <a:rPr lang="en-US" sz="2000" u="non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Conduct field survey of project area locations of key project components</a:t>
                      </a:r>
                      <a:endParaRPr lang="en-US" sz="2400" u="none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171947"/>
                  </a:ext>
                </a:extLst>
              </a:tr>
              <a:tr h="301387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lphaLcParenR"/>
                      </a:pPr>
                      <a:r>
                        <a:rPr lang="en-US" sz="2000" u="non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Conduct gauge data analysis for San Juan River</a:t>
                      </a:r>
                      <a:endParaRPr lang="en-US" sz="2400" u="none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949534"/>
                  </a:ext>
                </a:extLst>
              </a:tr>
              <a:tr h="320271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lphaLcParenR"/>
                      </a:pPr>
                      <a:r>
                        <a:rPr lang="en-US" sz="2000" u="non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Assess general channel geomorphic conditions</a:t>
                      </a:r>
                      <a:endParaRPr lang="en-US" sz="2400" u="none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7500352"/>
                  </a:ext>
                </a:extLst>
              </a:tr>
              <a:tr h="311179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lphaLcParenR"/>
                      </a:pPr>
                      <a:r>
                        <a:rPr lang="en-US" sz="2000" u="non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Create base map of project site</a:t>
                      </a:r>
                      <a:endParaRPr lang="en-US" sz="2400" u="none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9980058"/>
                  </a:ext>
                </a:extLst>
              </a:tr>
              <a:tr h="629395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lphaLcParenR"/>
                      </a:pPr>
                      <a:r>
                        <a:rPr lang="en-US" sz="2000" u="none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Create concept design drawings, preliminary budget/cost estimate and brief narrative of improvement features</a:t>
                      </a:r>
                      <a:endParaRPr lang="en-US" sz="2400" u="none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5869651"/>
                  </a:ext>
                </a:extLst>
              </a:tr>
            </a:tbl>
          </a:graphicData>
        </a:graphic>
      </p:graphicFrame>
      <p:sp>
        <p:nvSpPr>
          <p:cNvPr id="8" name="Title 1">
            <a:extLst>
              <a:ext uri="{FF2B5EF4-FFF2-40B4-BE49-F238E27FC236}">
                <a16:creationId xmlns:a16="http://schemas.microsoft.com/office/drawing/2014/main" id="{C00D0177-DFBE-40C4-B9B1-081E46D6C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777875"/>
            <a:ext cx="10363200" cy="1595438"/>
          </a:xfrm>
        </p:spPr>
        <p:txBody>
          <a:bodyPr>
            <a:normAutofit fontScale="90000"/>
          </a:bodyPr>
          <a:lstStyle/>
          <a:p>
            <a:r>
              <a:rPr lang="en-US" sz="5600" dirty="0"/>
              <a:t>Concept Design Plan Proposal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06BD6F-B749-4D02-8743-6C2737ED8513}"/>
              </a:ext>
            </a:extLst>
          </p:cNvPr>
          <p:cNvSpPr txBox="1"/>
          <p:nvPr/>
        </p:nvSpPr>
        <p:spPr>
          <a:xfrm>
            <a:off x="1060173" y="2148927"/>
            <a:ext cx="10363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cap="all" dirty="0">
                <a:solidFill>
                  <a:prstClr val="black"/>
                </a:solidFill>
              </a:rPr>
              <a:t>Accomplishes goal to find opportunities that benefit multiple water user groups, using local expertise and priorities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cap="all" dirty="0">
              <a:solidFill>
                <a:prstClr val="black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cap="all" dirty="0">
                <a:solidFill>
                  <a:prstClr val="black"/>
                </a:solidFill>
              </a:rPr>
              <a:t>Potential to Demonstrate on-the-ground improvements gained from a stream/watershed management plan</a:t>
            </a:r>
          </a:p>
        </p:txBody>
      </p:sp>
    </p:spTree>
    <p:extLst>
      <p:ext uri="{BB962C8B-B14F-4D97-AF65-F5344CB8AC3E}">
        <p14:creationId xmlns:p14="http://schemas.microsoft.com/office/powerpoint/2010/main" val="13623066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6264C-DD18-194B-A507-58F6B8BFD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254" y="1459215"/>
            <a:ext cx="10364451" cy="1596177"/>
          </a:xfrm>
        </p:spPr>
        <p:txBody>
          <a:bodyPr>
            <a:normAutofit/>
          </a:bodyPr>
          <a:lstStyle/>
          <a:p>
            <a:r>
              <a:rPr lang="en-US" sz="6000" dirty="0"/>
              <a:t>We appreciate our funders!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DBB938-651B-5F4F-877D-C36D06C7A7FA}"/>
              </a:ext>
            </a:extLst>
          </p:cNvPr>
          <p:cNvSpPr txBox="1"/>
          <p:nvPr/>
        </p:nvSpPr>
        <p:spPr>
          <a:xfrm>
            <a:off x="7931426" y="13318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2BABD85-3E1F-7542-BF60-D333CEFAAC96}"/>
              </a:ext>
            </a:extLst>
          </p:cNvPr>
          <p:cNvSpPr txBox="1">
            <a:spLocks/>
          </p:cNvSpPr>
          <p:nvPr/>
        </p:nvSpPr>
        <p:spPr>
          <a:xfrm>
            <a:off x="913774" y="2973662"/>
            <a:ext cx="10364451" cy="3160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Colorado Water Conservation BOARD</a:t>
            </a:r>
          </a:p>
          <a:p>
            <a:r>
              <a:rPr lang="en-US" dirty="0"/>
              <a:t>San Juan Water Conservancy District</a:t>
            </a:r>
          </a:p>
          <a:p>
            <a:r>
              <a:rPr lang="en-US" dirty="0"/>
              <a:t>SOUTHWEST BASIN RoundTable</a:t>
            </a:r>
          </a:p>
          <a:p>
            <a:r>
              <a:rPr lang="en-US" dirty="0"/>
              <a:t>Southwest Water Conservation district</a:t>
            </a:r>
          </a:p>
          <a:p>
            <a:r>
              <a:rPr lang="en-US" dirty="0"/>
              <a:t>The Nature Conservancy</a:t>
            </a:r>
          </a:p>
          <a:p>
            <a:r>
              <a:rPr lang="en-US" dirty="0"/>
              <a:t>Trout Unlimited</a:t>
            </a:r>
          </a:p>
        </p:txBody>
      </p:sp>
    </p:spTree>
    <p:extLst>
      <p:ext uri="{BB962C8B-B14F-4D97-AF65-F5344CB8AC3E}">
        <p14:creationId xmlns:p14="http://schemas.microsoft.com/office/powerpoint/2010/main" val="101247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2B1D7-18A5-4CEB-B147-7BFB1E20A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600" dirty="0"/>
              <a:t>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67C35C-86BA-4478-8882-D690BA658B5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Phase I updates</a:t>
            </a:r>
          </a:p>
          <a:p>
            <a:r>
              <a:rPr lang="en-US" sz="2400" dirty="0"/>
              <a:t>Requests</a:t>
            </a:r>
          </a:p>
          <a:p>
            <a:r>
              <a:rPr lang="en-US" sz="2400" dirty="0"/>
              <a:t>Concept Design Proposal</a:t>
            </a:r>
          </a:p>
        </p:txBody>
      </p:sp>
    </p:spTree>
    <p:extLst>
      <p:ext uri="{BB962C8B-B14F-4D97-AF65-F5344CB8AC3E}">
        <p14:creationId xmlns:p14="http://schemas.microsoft.com/office/powerpoint/2010/main" val="31517308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6264C-DD18-194B-A507-58F6B8BFD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131" y="471498"/>
            <a:ext cx="10364451" cy="88580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600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13734-07D1-4241-BF33-550272E1D69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484244"/>
            <a:ext cx="10363826" cy="4810540"/>
          </a:xfrm>
        </p:spPr>
        <p:txBody>
          <a:bodyPr>
            <a:normAutofit/>
          </a:bodyPr>
          <a:lstStyle/>
          <a:p>
            <a:r>
              <a:rPr lang="en-US" sz="2400" dirty="0"/>
              <a:t>Unique approach: Phase I focused on stakeholder engagement and community-led process</a:t>
            </a:r>
          </a:p>
          <a:p>
            <a:endParaRPr lang="en-US" sz="2400" dirty="0"/>
          </a:p>
          <a:p>
            <a:r>
              <a:rPr lang="en-US" sz="2400" dirty="0"/>
              <a:t>Diverse &amp; Committed Steering committee representation composed of ranch managers, outdoor recreation businesses, ditch company members, municipal water providers, government agencies, education institutions, nonprofits, and local residents.</a:t>
            </a:r>
          </a:p>
        </p:txBody>
      </p:sp>
    </p:spTree>
    <p:extLst>
      <p:ext uri="{BB962C8B-B14F-4D97-AF65-F5344CB8AC3E}">
        <p14:creationId xmlns:p14="http://schemas.microsoft.com/office/powerpoint/2010/main" val="39850685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6264C-DD18-194B-A507-58F6B8BFD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488579"/>
          </a:xfrm>
        </p:spPr>
        <p:txBody>
          <a:bodyPr>
            <a:normAutofit/>
          </a:bodyPr>
          <a:lstStyle/>
          <a:p>
            <a:r>
              <a:rPr lang="en-US" sz="5600" dirty="0"/>
              <a:t>GOALS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39AADC7-0B5A-45A5-8049-1CDE8ABF4071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177716162"/>
              </p:ext>
            </p:extLst>
          </p:nvPr>
        </p:nvGraphicFramePr>
        <p:xfrm>
          <a:off x="914400" y="2213113"/>
          <a:ext cx="10270435" cy="33484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527290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F7D3D9C-B868-41E0-AC6B-0CEDDA3D9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3EFBBCCA-E851-463D-A9E1-5F35DF6B31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4A57F1-355F-45A8-AF20-4261B94D30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716" r="-1" b="17779"/>
          <a:stretch/>
        </p:blipFill>
        <p:spPr>
          <a:xfrm>
            <a:off x="8157374" y="10"/>
            <a:ext cx="4034626" cy="34289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A80028-0D2B-41D3-9396-97F7B8283D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7" r="1961" b="-3"/>
          <a:stretch/>
        </p:blipFill>
        <p:spPr>
          <a:xfrm>
            <a:off x="8157371" y="3429000"/>
            <a:ext cx="4034629" cy="342900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376D860-CEDA-4A40-8599-DCA4E19C5F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57371" y="3433232"/>
            <a:ext cx="3995298" cy="0"/>
          </a:xfrm>
          <a:prstGeom prst="line">
            <a:avLst/>
          </a:prstGeom>
          <a:ln w="82550" cap="sq">
            <a:solidFill>
              <a:srgbClr val="D9D9D9"/>
            </a:solidFill>
            <a:miter lim="800000"/>
          </a:ln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BFBFB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1C2FA0C4-B80E-4B2A-A964-E3C69A88F9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760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5DEC4C6-A336-46AE-991C-4D3A6073A6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E6264C-DD18-194B-A507-58F6B8BFD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6" y="618517"/>
            <a:ext cx="6672886" cy="1596177"/>
          </a:xfrm>
        </p:spPr>
        <p:txBody>
          <a:bodyPr>
            <a:normAutofit/>
          </a:bodyPr>
          <a:lstStyle/>
          <a:p>
            <a:r>
              <a:rPr lang="en-US" sz="5600" dirty="0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6B5731-F121-2048-8982-526E99F6769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6672887" cy="3872391"/>
          </a:xfrm>
        </p:spPr>
        <p:txBody>
          <a:bodyPr>
            <a:noAutofit/>
          </a:bodyPr>
          <a:lstStyle/>
          <a:p>
            <a:pPr lvl="0">
              <a:lnSpc>
                <a:spcPct val="110000"/>
              </a:lnSpc>
            </a:pPr>
            <a:r>
              <a:rPr lang="en-US" sz="2200" dirty="0"/>
              <a:t>Identify opportunities, potential project areas</a:t>
            </a:r>
          </a:p>
          <a:p>
            <a:pPr lvl="0">
              <a:lnSpc>
                <a:spcPct val="110000"/>
              </a:lnSpc>
            </a:pPr>
            <a:r>
              <a:rPr lang="en-US" sz="2200" dirty="0"/>
              <a:t>Identify community interests</a:t>
            </a:r>
          </a:p>
          <a:p>
            <a:pPr lvl="0">
              <a:lnSpc>
                <a:spcPct val="110000"/>
              </a:lnSpc>
            </a:pPr>
            <a:r>
              <a:rPr lang="en-US" sz="2200" dirty="0"/>
              <a:t>Measure community response</a:t>
            </a:r>
          </a:p>
          <a:p>
            <a:pPr lvl="0">
              <a:lnSpc>
                <a:spcPct val="110000"/>
              </a:lnSpc>
            </a:pPr>
            <a:r>
              <a:rPr lang="en-US" sz="2200" dirty="0"/>
              <a:t>identify current data and data gaps</a:t>
            </a:r>
          </a:p>
          <a:p>
            <a:pPr lvl="0">
              <a:lnSpc>
                <a:spcPct val="110000"/>
              </a:lnSpc>
            </a:pPr>
            <a:r>
              <a:rPr lang="en-US" sz="2200" dirty="0"/>
              <a:t>Public education - through articles, PSA’s, meetings, etc.</a:t>
            </a:r>
          </a:p>
          <a:p>
            <a:pPr lvl="0">
              <a:lnSpc>
                <a:spcPct val="110000"/>
              </a:lnSpc>
            </a:pPr>
            <a:r>
              <a:rPr lang="en-US" sz="2200" dirty="0"/>
              <a:t>Guide technical review in Phase II</a:t>
            </a:r>
          </a:p>
          <a:p>
            <a:pPr lvl="0">
              <a:lnSpc>
                <a:spcPct val="110000"/>
              </a:lnSpc>
            </a:pPr>
            <a:r>
              <a:rPr lang="en-US" sz="2200" dirty="0"/>
              <a:t>Map sensitive areas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DBB938-651B-5F4F-877D-C36D06C7A7FA}"/>
              </a:ext>
            </a:extLst>
          </p:cNvPr>
          <p:cNvSpPr txBox="1"/>
          <p:nvPr/>
        </p:nvSpPr>
        <p:spPr>
          <a:xfrm>
            <a:off x="7931426" y="13318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4516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8F343852-1A8B-49BB-9E0F-5CFDB214C975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754779639"/>
              </p:ext>
            </p:extLst>
          </p:nvPr>
        </p:nvGraphicFramePr>
        <p:xfrm>
          <a:off x="530087" y="238539"/>
          <a:ext cx="11052313" cy="6400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131113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age25image44452288">
            <a:extLst>
              <a:ext uri="{FF2B5EF4-FFF2-40B4-BE49-F238E27FC236}">
                <a16:creationId xmlns:a16="http://schemas.microsoft.com/office/drawing/2014/main" id="{1923A929-421A-1142-AC15-0901A7AE11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67"/>
          <a:stretch/>
        </p:blipFill>
        <p:spPr bwMode="auto">
          <a:xfrm>
            <a:off x="0" y="1648670"/>
            <a:ext cx="3321151" cy="3716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D5B2787-94E7-4511-910A-213E4D3F8C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37" t="3077" r="2737" b="8793"/>
          <a:stretch/>
        </p:blipFill>
        <p:spPr>
          <a:xfrm>
            <a:off x="3321151" y="1648670"/>
            <a:ext cx="3042898" cy="36714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3D6C9E-6DE3-49E8-A994-8358F2CC5A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2077" t="1933" r="2077" b="8718"/>
          <a:stretch/>
        </p:blipFill>
        <p:spPr>
          <a:xfrm>
            <a:off x="6364049" y="1671361"/>
            <a:ext cx="2953749" cy="3671418"/>
          </a:xfrm>
          <a:prstGeom prst="rect">
            <a:avLst/>
          </a:prstGeom>
        </p:spPr>
      </p:pic>
      <p:pic>
        <p:nvPicPr>
          <p:cNvPr id="6" name="Picture 5" descr="cid:d2c97d21-563d-4b62-833f-b26fd904a15e@namprd02.prod.outlook.com">
            <a:extLst>
              <a:ext uri="{FF2B5EF4-FFF2-40B4-BE49-F238E27FC236}">
                <a16:creationId xmlns:a16="http://schemas.microsoft.com/office/drawing/2014/main" id="{DFA15D21-115C-47AC-BC91-13914EFF9484}"/>
              </a:ext>
            </a:extLst>
          </p:cNvPr>
          <p:cNvPicPr/>
          <p:nvPr/>
        </p:nvPicPr>
        <p:blipFill rotWithShape="1"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1" t="2949" r="2804" b="1518"/>
          <a:stretch>
            <a:fillRect/>
          </a:stretch>
        </p:blipFill>
        <p:spPr bwMode="auto">
          <a:xfrm>
            <a:off x="9317798" y="1648670"/>
            <a:ext cx="2874202" cy="3694109"/>
          </a:xfrm>
          <a:prstGeom prst="rect">
            <a:avLst/>
          </a:prstGeom>
          <a:noFill/>
          <a:ln w="19050">
            <a:noFill/>
          </a:ln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561C835A-863E-4A20-83BE-AA1DAA4A0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1823" y="649309"/>
            <a:ext cx="10364451" cy="823216"/>
          </a:xfrm>
        </p:spPr>
        <p:txBody>
          <a:bodyPr>
            <a:noAutofit/>
          </a:bodyPr>
          <a:lstStyle/>
          <a:p>
            <a:r>
              <a:rPr lang="en-US" sz="5600" dirty="0"/>
              <a:t>Locally driven &amp; refined</a:t>
            </a:r>
          </a:p>
        </p:txBody>
      </p:sp>
    </p:spTree>
    <p:extLst>
      <p:ext uri="{BB962C8B-B14F-4D97-AF65-F5344CB8AC3E}">
        <p14:creationId xmlns:p14="http://schemas.microsoft.com/office/powerpoint/2010/main" val="39205435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B2231-81EF-49C1-8F1C-2716416AD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790796"/>
            <a:ext cx="10364451" cy="640440"/>
          </a:xfrm>
        </p:spPr>
        <p:txBody>
          <a:bodyPr>
            <a:noAutofit/>
          </a:bodyPr>
          <a:lstStyle/>
          <a:p>
            <a:r>
              <a:rPr lang="en-US" sz="5600" dirty="0"/>
              <a:t>Future trajectory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A0498E-5995-48A4-8F81-7AA5A643450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4400" y="1879517"/>
            <a:ext cx="10363826" cy="4412973"/>
          </a:xfrm>
        </p:spPr>
        <p:txBody>
          <a:bodyPr>
            <a:normAutofit/>
          </a:bodyPr>
          <a:lstStyle/>
          <a:p>
            <a:r>
              <a:rPr lang="en-US" sz="2400" dirty="0"/>
              <a:t>Concept design proposal </a:t>
            </a:r>
            <a:r>
              <a:rPr lang="en-US" sz="2400" dirty="0">
                <a:sym typeface="Wingdings" panose="05000000000000000000" pitchFamily="2" charset="2"/>
              </a:rPr>
              <a:t> demonstration project</a:t>
            </a:r>
          </a:p>
          <a:p>
            <a:pPr lvl="1"/>
            <a:r>
              <a:rPr lang="en-US" sz="2000" dirty="0">
                <a:sym typeface="Wingdings" panose="05000000000000000000" pitchFamily="2" charset="2"/>
              </a:rPr>
              <a:t>Complimentary to phase II watershed assessment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sz="2400" dirty="0"/>
              <a:t>Phase II</a:t>
            </a:r>
          </a:p>
          <a:p>
            <a:pPr lvl="1"/>
            <a:r>
              <a:rPr lang="en-US" sz="2000" dirty="0"/>
              <a:t>Secure funding fall 2019/winter 2020</a:t>
            </a:r>
          </a:p>
          <a:p>
            <a:pPr lvl="1"/>
            <a:r>
              <a:rPr lang="en-US" sz="2000" dirty="0"/>
              <a:t>Broader Watershed assessment + site and/or project prioritization</a:t>
            </a:r>
          </a:p>
          <a:p>
            <a:pPr lvl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808875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63E21-4A7D-42B1-A4A0-0AF3C224A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600" dirty="0"/>
              <a:t>Requests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ADD9F3-D19E-4CDC-A2D2-19406B7FFEE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457200" indent="-457200">
              <a:buFont typeface="+mj-lt"/>
              <a:buAutoNum type="arabicParenR"/>
            </a:pPr>
            <a:r>
              <a:rPr lang="en-US" sz="2400" dirty="0"/>
              <a:t>$7,500 from SWBRT for concept design plan </a:t>
            </a:r>
            <a:endParaRPr lang="en-US" sz="2000" dirty="0"/>
          </a:p>
          <a:p>
            <a:pPr marL="457200" indent="-457200">
              <a:buFont typeface="+mj-lt"/>
              <a:buAutoNum type="arabicParenR"/>
            </a:pPr>
            <a:endParaRPr lang="en-US" sz="2400" dirty="0"/>
          </a:p>
          <a:p>
            <a:pPr marL="457200" indent="-457200">
              <a:buFont typeface="+mj-lt"/>
              <a:buAutoNum type="arabicParenR"/>
            </a:pPr>
            <a:r>
              <a:rPr lang="en-US" sz="2400" dirty="0"/>
              <a:t>Letter of support from SWBRT for phase II Grants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568052"/>
      </p:ext>
    </p:extLst>
  </p:cSld>
  <p:clrMapOvr>
    <a:masterClrMapping/>
  </p:clrMapOvr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465</Words>
  <Application>Microsoft Office PowerPoint</Application>
  <PresentationFormat>Widescreen</PresentationFormat>
  <Paragraphs>75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Times New Roman</vt:lpstr>
      <vt:lpstr>Tw Cen MT</vt:lpstr>
      <vt:lpstr>Wingdings</vt:lpstr>
      <vt:lpstr>Droplet</vt:lpstr>
      <vt:lpstr>UpPER SAN JUAN WATERSHED ENHANCEMENT PARTNERSHIP</vt:lpstr>
      <vt:lpstr>Structure</vt:lpstr>
      <vt:lpstr>Overview</vt:lpstr>
      <vt:lpstr>GOALS</vt:lpstr>
      <vt:lpstr>Objectives</vt:lpstr>
      <vt:lpstr>PowerPoint Presentation</vt:lpstr>
      <vt:lpstr>Locally driven &amp; refined</vt:lpstr>
      <vt:lpstr>Future trajectory</vt:lpstr>
      <vt:lpstr>Requests</vt:lpstr>
      <vt:lpstr>Concept Design Plan Proposal</vt:lpstr>
      <vt:lpstr>Concept Design Plan Proposal</vt:lpstr>
      <vt:lpstr>We appreciate our funders!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UpPER SAN JUAN WATERSHED ENHANCEMENT PARTNERSHIP</dc:title>
  <dc:creator>Mandy Eskelson</dc:creator>
  <cp:lastModifiedBy>Mandy Eskelson</cp:lastModifiedBy>
  <cp:revision>20</cp:revision>
  <dcterms:created xsi:type="dcterms:W3CDTF">2019-07-09T17:43:50Z</dcterms:created>
  <dcterms:modified xsi:type="dcterms:W3CDTF">2019-07-09T20:57:21Z</dcterms:modified>
</cp:coreProperties>
</file>